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57" r:id="rId3"/>
    <p:sldId id="277" r:id="rId4"/>
    <p:sldId id="258" r:id="rId5"/>
    <p:sldId id="259" r:id="rId6"/>
    <p:sldId id="278" r:id="rId7"/>
    <p:sldId id="305" r:id="rId8"/>
    <p:sldId id="261" r:id="rId9"/>
    <p:sldId id="262" r:id="rId10"/>
    <p:sldId id="306" r:id="rId11"/>
    <p:sldId id="307" r:id="rId12"/>
    <p:sldId id="285" r:id="rId13"/>
    <p:sldId id="286" r:id="rId14"/>
    <p:sldId id="288" r:id="rId15"/>
    <p:sldId id="289" r:id="rId16"/>
    <p:sldId id="263" r:id="rId17"/>
    <p:sldId id="303" r:id="rId18"/>
    <p:sldId id="291" r:id="rId19"/>
    <p:sldId id="292" r:id="rId20"/>
    <p:sldId id="293" r:id="rId21"/>
    <p:sldId id="294" r:id="rId22"/>
    <p:sldId id="295" r:id="rId23"/>
    <p:sldId id="296" r:id="rId24"/>
    <p:sldId id="297" r:id="rId25"/>
    <p:sldId id="298" r:id="rId26"/>
    <p:sldId id="299" r:id="rId27"/>
    <p:sldId id="304" r:id="rId28"/>
    <p:sldId id="300" r:id="rId29"/>
    <p:sldId id="301" r:id="rId30"/>
    <p:sldId id="302" r:id="rId31"/>
    <p:sldId id="308" r:id="rId3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6356"/>
    <a:srgbClr val="9F7A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33" autoAdjust="0"/>
    <p:restoredTop sz="94660"/>
  </p:normalViewPr>
  <p:slideViewPr>
    <p:cSldViewPr snapToGrid="0">
      <p:cViewPr varScale="1">
        <p:scale>
          <a:sx n="77" d="100"/>
          <a:sy n="77" d="100"/>
        </p:scale>
        <p:origin x="67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4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29CE4-45AC-4ADE-B575-337BA18B7E78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E84A4-2F26-4EBB-94F2-1188463515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080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29CE4-45AC-4ADE-B575-337BA18B7E78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E84A4-2F26-4EBB-94F2-1188463515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6107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29CE4-45AC-4ADE-B575-337BA18B7E78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E84A4-2F26-4EBB-94F2-1188463515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4836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29CE4-45AC-4ADE-B575-337BA18B7E78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E84A4-2F26-4EBB-94F2-1188463515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7306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29CE4-45AC-4ADE-B575-337BA18B7E78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E84A4-2F26-4EBB-94F2-1188463515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63369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29CE4-45AC-4ADE-B575-337BA18B7E78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E84A4-2F26-4EBB-94F2-1188463515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54970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29CE4-45AC-4ADE-B575-337BA18B7E78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E84A4-2F26-4EBB-94F2-1188463515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5491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29CE4-45AC-4ADE-B575-337BA18B7E78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E84A4-2F26-4EBB-94F2-1188463515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6972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29CE4-45AC-4ADE-B575-337BA18B7E78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E84A4-2F26-4EBB-94F2-1188463515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4346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29CE4-45AC-4ADE-B575-337BA18B7E78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E84A4-2F26-4EBB-94F2-1188463515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842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29CE4-45AC-4ADE-B575-337BA18B7E78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E84A4-2F26-4EBB-94F2-1188463515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9636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129CE4-45AC-4ADE-B575-337BA18B7E78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9E84A4-2F26-4EBB-94F2-1188463515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1278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microsoft.com/office/2007/relationships/hdphoto" Target="../media/hdphoto5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microsoft.com/office/2007/relationships/hdphoto" Target="../media/hdphoto4.wdp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w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3.bin"/><Relationship Id="rId10" Type="http://schemas.openxmlformats.org/officeDocument/2006/relationships/image" Target="../media/image9.wmf"/><Relationship Id="rId4" Type="http://schemas.openxmlformats.org/officeDocument/2006/relationships/image" Target="../media/image6.wmf"/><Relationship Id="rId9" Type="http://schemas.openxmlformats.org/officeDocument/2006/relationships/oleObject" Target="../embeddings/oleObject5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0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AutoShape 4"/>
          <p:cNvSpPr/>
          <p:nvPr/>
        </p:nvSpPr>
        <p:spPr>
          <a:xfrm>
            <a:off x="0" y="-3"/>
            <a:ext cx="889000" cy="4909898"/>
          </a:xfrm>
          <a:prstGeom prst="rect">
            <a:avLst/>
          </a:prstGeom>
          <a:solidFill>
            <a:srgbClr val="245A8C"/>
          </a:solidFill>
        </p:spPr>
        <p:txBody>
          <a:bodyPr/>
          <a:lstStyle/>
          <a:p>
            <a:endParaRPr lang="ru-RU" sz="1200"/>
          </a:p>
        </p:txBody>
      </p:sp>
      <p:grpSp>
        <p:nvGrpSpPr>
          <p:cNvPr id="16" name="Group 2"/>
          <p:cNvGrpSpPr/>
          <p:nvPr/>
        </p:nvGrpSpPr>
        <p:grpSpPr>
          <a:xfrm>
            <a:off x="0" y="5005190"/>
            <a:ext cx="889000" cy="1852809"/>
            <a:chOff x="0" y="0"/>
            <a:chExt cx="2653030" cy="2654300"/>
          </a:xfrm>
        </p:grpSpPr>
        <p:sp>
          <p:nvSpPr>
            <p:cNvPr id="17" name="Freeform 3"/>
            <p:cNvSpPr/>
            <p:nvPr/>
          </p:nvSpPr>
          <p:spPr>
            <a:xfrm>
              <a:off x="0" y="0"/>
              <a:ext cx="2653030" cy="2654300"/>
            </a:xfrm>
            <a:custGeom>
              <a:avLst/>
              <a:gdLst/>
              <a:ahLst/>
              <a:cxnLst/>
              <a:rect l="l" t="t" r="r" b="b"/>
              <a:pathLst>
                <a:path w="2653030" h="2654300">
                  <a:moveTo>
                    <a:pt x="0" y="1535430"/>
                  </a:moveTo>
                  <a:lnTo>
                    <a:pt x="0" y="1463040"/>
                  </a:lnTo>
                  <a:lnTo>
                    <a:pt x="1463040" y="0"/>
                  </a:lnTo>
                  <a:lnTo>
                    <a:pt x="1535430" y="0"/>
                  </a:lnTo>
                  <a:lnTo>
                    <a:pt x="0" y="1535430"/>
                  </a:lnTo>
                  <a:close/>
                  <a:moveTo>
                    <a:pt x="1681480" y="0"/>
                  </a:moveTo>
                  <a:lnTo>
                    <a:pt x="1609090" y="0"/>
                  </a:lnTo>
                  <a:lnTo>
                    <a:pt x="0" y="1607820"/>
                  </a:lnTo>
                  <a:lnTo>
                    <a:pt x="0" y="1680210"/>
                  </a:lnTo>
                  <a:lnTo>
                    <a:pt x="1681480" y="0"/>
                  </a:lnTo>
                  <a:close/>
                  <a:moveTo>
                    <a:pt x="1390650" y="0"/>
                  </a:moveTo>
                  <a:lnTo>
                    <a:pt x="1318260" y="0"/>
                  </a:lnTo>
                  <a:lnTo>
                    <a:pt x="0" y="1318260"/>
                  </a:lnTo>
                  <a:lnTo>
                    <a:pt x="0" y="1390650"/>
                  </a:lnTo>
                  <a:lnTo>
                    <a:pt x="1390650" y="0"/>
                  </a:lnTo>
                  <a:close/>
                  <a:moveTo>
                    <a:pt x="1245870" y="0"/>
                  </a:moveTo>
                  <a:lnTo>
                    <a:pt x="1173480" y="0"/>
                  </a:lnTo>
                  <a:lnTo>
                    <a:pt x="0" y="1173480"/>
                  </a:lnTo>
                  <a:lnTo>
                    <a:pt x="0" y="1245870"/>
                  </a:lnTo>
                  <a:lnTo>
                    <a:pt x="1245870" y="0"/>
                  </a:lnTo>
                  <a:close/>
                  <a:moveTo>
                    <a:pt x="1826260" y="0"/>
                  </a:moveTo>
                  <a:lnTo>
                    <a:pt x="1753870" y="0"/>
                  </a:lnTo>
                  <a:lnTo>
                    <a:pt x="0" y="1753870"/>
                  </a:lnTo>
                  <a:lnTo>
                    <a:pt x="0" y="1826260"/>
                  </a:lnTo>
                  <a:lnTo>
                    <a:pt x="1826260" y="0"/>
                  </a:lnTo>
                  <a:close/>
                  <a:moveTo>
                    <a:pt x="2260600" y="0"/>
                  </a:moveTo>
                  <a:lnTo>
                    <a:pt x="2188210" y="0"/>
                  </a:lnTo>
                  <a:lnTo>
                    <a:pt x="0" y="2188210"/>
                  </a:lnTo>
                  <a:lnTo>
                    <a:pt x="0" y="2260600"/>
                  </a:lnTo>
                  <a:lnTo>
                    <a:pt x="2260600" y="0"/>
                  </a:lnTo>
                  <a:close/>
                  <a:moveTo>
                    <a:pt x="2551430" y="0"/>
                  </a:moveTo>
                  <a:lnTo>
                    <a:pt x="2479040" y="0"/>
                  </a:lnTo>
                  <a:lnTo>
                    <a:pt x="0" y="2479040"/>
                  </a:lnTo>
                  <a:lnTo>
                    <a:pt x="0" y="2551430"/>
                  </a:lnTo>
                  <a:lnTo>
                    <a:pt x="2551430" y="0"/>
                  </a:lnTo>
                  <a:close/>
                  <a:moveTo>
                    <a:pt x="2405380" y="0"/>
                  </a:moveTo>
                  <a:lnTo>
                    <a:pt x="2332990" y="0"/>
                  </a:lnTo>
                  <a:lnTo>
                    <a:pt x="0" y="2332990"/>
                  </a:lnTo>
                  <a:lnTo>
                    <a:pt x="0" y="2405380"/>
                  </a:lnTo>
                  <a:lnTo>
                    <a:pt x="2405380" y="0"/>
                  </a:lnTo>
                  <a:close/>
                  <a:moveTo>
                    <a:pt x="2115820" y="0"/>
                  </a:moveTo>
                  <a:lnTo>
                    <a:pt x="2043430" y="0"/>
                  </a:lnTo>
                  <a:lnTo>
                    <a:pt x="0" y="2043430"/>
                  </a:lnTo>
                  <a:lnTo>
                    <a:pt x="0" y="2115820"/>
                  </a:lnTo>
                  <a:lnTo>
                    <a:pt x="2115820" y="0"/>
                  </a:lnTo>
                  <a:close/>
                  <a:moveTo>
                    <a:pt x="375920" y="0"/>
                  </a:moveTo>
                  <a:lnTo>
                    <a:pt x="303530" y="0"/>
                  </a:lnTo>
                  <a:lnTo>
                    <a:pt x="0" y="303530"/>
                  </a:lnTo>
                  <a:lnTo>
                    <a:pt x="0" y="375920"/>
                  </a:lnTo>
                  <a:lnTo>
                    <a:pt x="375920" y="0"/>
                  </a:lnTo>
                  <a:close/>
                  <a:moveTo>
                    <a:pt x="1101090" y="0"/>
                  </a:moveTo>
                  <a:lnTo>
                    <a:pt x="1028700" y="0"/>
                  </a:lnTo>
                  <a:lnTo>
                    <a:pt x="0" y="1028700"/>
                  </a:lnTo>
                  <a:lnTo>
                    <a:pt x="0" y="1101090"/>
                  </a:lnTo>
                  <a:lnTo>
                    <a:pt x="1101090" y="0"/>
                  </a:lnTo>
                  <a:close/>
                  <a:moveTo>
                    <a:pt x="2653030" y="0"/>
                  </a:moveTo>
                  <a:lnTo>
                    <a:pt x="2623820" y="0"/>
                  </a:lnTo>
                  <a:lnTo>
                    <a:pt x="0" y="2623820"/>
                  </a:lnTo>
                  <a:lnTo>
                    <a:pt x="0" y="2653030"/>
                  </a:lnTo>
                  <a:lnTo>
                    <a:pt x="43180" y="2653030"/>
                  </a:lnTo>
                  <a:lnTo>
                    <a:pt x="2653030" y="43180"/>
                  </a:lnTo>
                  <a:lnTo>
                    <a:pt x="2653030" y="0"/>
                  </a:lnTo>
                  <a:close/>
                  <a:moveTo>
                    <a:pt x="520700" y="0"/>
                  </a:moveTo>
                  <a:lnTo>
                    <a:pt x="448310" y="0"/>
                  </a:lnTo>
                  <a:lnTo>
                    <a:pt x="0" y="448310"/>
                  </a:lnTo>
                  <a:lnTo>
                    <a:pt x="0" y="520700"/>
                  </a:lnTo>
                  <a:lnTo>
                    <a:pt x="520700" y="0"/>
                  </a:lnTo>
                  <a:close/>
                  <a:moveTo>
                    <a:pt x="85090" y="0"/>
                  </a:moveTo>
                  <a:lnTo>
                    <a:pt x="12700" y="0"/>
                  </a:lnTo>
                  <a:lnTo>
                    <a:pt x="0" y="12700"/>
                  </a:lnTo>
                  <a:lnTo>
                    <a:pt x="0" y="85090"/>
                  </a:lnTo>
                  <a:lnTo>
                    <a:pt x="85090" y="0"/>
                  </a:lnTo>
                  <a:close/>
                  <a:moveTo>
                    <a:pt x="231140" y="0"/>
                  </a:moveTo>
                  <a:lnTo>
                    <a:pt x="158750" y="0"/>
                  </a:lnTo>
                  <a:lnTo>
                    <a:pt x="0" y="157480"/>
                  </a:lnTo>
                  <a:lnTo>
                    <a:pt x="0" y="229870"/>
                  </a:lnTo>
                  <a:lnTo>
                    <a:pt x="231140" y="0"/>
                  </a:lnTo>
                  <a:close/>
                  <a:moveTo>
                    <a:pt x="0" y="956310"/>
                  </a:moveTo>
                  <a:lnTo>
                    <a:pt x="956310" y="0"/>
                  </a:lnTo>
                  <a:lnTo>
                    <a:pt x="883920" y="0"/>
                  </a:lnTo>
                  <a:lnTo>
                    <a:pt x="0" y="882650"/>
                  </a:lnTo>
                  <a:lnTo>
                    <a:pt x="0" y="956310"/>
                  </a:lnTo>
                  <a:close/>
                  <a:moveTo>
                    <a:pt x="665480" y="0"/>
                  </a:moveTo>
                  <a:lnTo>
                    <a:pt x="593090" y="0"/>
                  </a:lnTo>
                  <a:lnTo>
                    <a:pt x="0" y="593090"/>
                  </a:lnTo>
                  <a:lnTo>
                    <a:pt x="0" y="665480"/>
                  </a:lnTo>
                  <a:lnTo>
                    <a:pt x="665480" y="0"/>
                  </a:lnTo>
                  <a:close/>
                  <a:moveTo>
                    <a:pt x="810260" y="0"/>
                  </a:moveTo>
                  <a:lnTo>
                    <a:pt x="737870" y="0"/>
                  </a:lnTo>
                  <a:lnTo>
                    <a:pt x="0" y="737870"/>
                  </a:lnTo>
                  <a:lnTo>
                    <a:pt x="0" y="810260"/>
                  </a:lnTo>
                  <a:lnTo>
                    <a:pt x="810260" y="0"/>
                  </a:lnTo>
                  <a:close/>
                  <a:moveTo>
                    <a:pt x="1971040" y="0"/>
                  </a:moveTo>
                  <a:lnTo>
                    <a:pt x="1898650" y="0"/>
                  </a:lnTo>
                  <a:lnTo>
                    <a:pt x="0" y="1898650"/>
                  </a:lnTo>
                  <a:lnTo>
                    <a:pt x="0" y="1971040"/>
                  </a:lnTo>
                  <a:lnTo>
                    <a:pt x="1971040" y="0"/>
                  </a:lnTo>
                  <a:close/>
                  <a:moveTo>
                    <a:pt x="2653030" y="1783080"/>
                  </a:moveTo>
                  <a:lnTo>
                    <a:pt x="2653030" y="1710690"/>
                  </a:lnTo>
                  <a:lnTo>
                    <a:pt x="1710690" y="2653030"/>
                  </a:lnTo>
                  <a:lnTo>
                    <a:pt x="1783080" y="2653030"/>
                  </a:lnTo>
                  <a:lnTo>
                    <a:pt x="2653030" y="1783080"/>
                  </a:lnTo>
                  <a:close/>
                  <a:moveTo>
                    <a:pt x="2653030" y="1927860"/>
                  </a:moveTo>
                  <a:lnTo>
                    <a:pt x="2653030" y="1855470"/>
                  </a:lnTo>
                  <a:lnTo>
                    <a:pt x="1855470" y="2653030"/>
                  </a:lnTo>
                  <a:lnTo>
                    <a:pt x="1927860" y="2653030"/>
                  </a:lnTo>
                  <a:lnTo>
                    <a:pt x="2653030" y="1927860"/>
                  </a:lnTo>
                  <a:close/>
                  <a:moveTo>
                    <a:pt x="2653030" y="2072640"/>
                  </a:moveTo>
                  <a:lnTo>
                    <a:pt x="2653030" y="2000250"/>
                  </a:lnTo>
                  <a:lnTo>
                    <a:pt x="2000250" y="2653030"/>
                  </a:lnTo>
                  <a:lnTo>
                    <a:pt x="2072640" y="2653030"/>
                  </a:lnTo>
                  <a:lnTo>
                    <a:pt x="2653030" y="2072640"/>
                  </a:lnTo>
                  <a:close/>
                  <a:moveTo>
                    <a:pt x="2653030" y="1638300"/>
                  </a:moveTo>
                  <a:lnTo>
                    <a:pt x="2653030" y="1565910"/>
                  </a:lnTo>
                  <a:lnTo>
                    <a:pt x="1564640" y="2654300"/>
                  </a:lnTo>
                  <a:lnTo>
                    <a:pt x="1637030" y="2654300"/>
                  </a:lnTo>
                  <a:lnTo>
                    <a:pt x="2653030" y="1638300"/>
                  </a:lnTo>
                  <a:close/>
                  <a:moveTo>
                    <a:pt x="2217420" y="2653030"/>
                  </a:moveTo>
                  <a:lnTo>
                    <a:pt x="2653030" y="2217420"/>
                  </a:lnTo>
                  <a:lnTo>
                    <a:pt x="2653030" y="2145030"/>
                  </a:lnTo>
                  <a:lnTo>
                    <a:pt x="2145030" y="2653030"/>
                  </a:lnTo>
                  <a:lnTo>
                    <a:pt x="2217420" y="2653030"/>
                  </a:lnTo>
                  <a:close/>
                  <a:moveTo>
                    <a:pt x="2653030" y="2580640"/>
                  </a:moveTo>
                  <a:lnTo>
                    <a:pt x="2580640" y="2653030"/>
                  </a:lnTo>
                  <a:lnTo>
                    <a:pt x="2653030" y="2653030"/>
                  </a:lnTo>
                  <a:lnTo>
                    <a:pt x="2653030" y="2580640"/>
                  </a:lnTo>
                  <a:close/>
                  <a:moveTo>
                    <a:pt x="2653030" y="2508250"/>
                  </a:moveTo>
                  <a:lnTo>
                    <a:pt x="2653030" y="2435860"/>
                  </a:lnTo>
                  <a:lnTo>
                    <a:pt x="2435860" y="2653030"/>
                  </a:lnTo>
                  <a:lnTo>
                    <a:pt x="2508250" y="2653030"/>
                  </a:lnTo>
                  <a:lnTo>
                    <a:pt x="2653030" y="2508250"/>
                  </a:lnTo>
                  <a:close/>
                  <a:moveTo>
                    <a:pt x="2653030" y="2363470"/>
                  </a:moveTo>
                  <a:lnTo>
                    <a:pt x="2653030" y="2291080"/>
                  </a:lnTo>
                  <a:lnTo>
                    <a:pt x="2291080" y="2653030"/>
                  </a:lnTo>
                  <a:lnTo>
                    <a:pt x="2363470" y="2653030"/>
                  </a:lnTo>
                  <a:lnTo>
                    <a:pt x="2653030" y="2363470"/>
                  </a:lnTo>
                  <a:close/>
                  <a:moveTo>
                    <a:pt x="2653030" y="1492250"/>
                  </a:moveTo>
                  <a:lnTo>
                    <a:pt x="2653030" y="1419860"/>
                  </a:lnTo>
                  <a:lnTo>
                    <a:pt x="1419860" y="2653030"/>
                  </a:lnTo>
                  <a:lnTo>
                    <a:pt x="1492250" y="2653030"/>
                  </a:lnTo>
                  <a:lnTo>
                    <a:pt x="2653030" y="1492250"/>
                  </a:lnTo>
                  <a:close/>
                  <a:moveTo>
                    <a:pt x="2653030" y="187960"/>
                  </a:moveTo>
                  <a:lnTo>
                    <a:pt x="2653030" y="115570"/>
                  </a:lnTo>
                  <a:lnTo>
                    <a:pt x="115570" y="2653030"/>
                  </a:lnTo>
                  <a:lnTo>
                    <a:pt x="187960" y="2653030"/>
                  </a:lnTo>
                  <a:lnTo>
                    <a:pt x="2653030" y="187960"/>
                  </a:lnTo>
                  <a:close/>
                  <a:moveTo>
                    <a:pt x="2653030" y="622300"/>
                  </a:moveTo>
                  <a:lnTo>
                    <a:pt x="2653030" y="549910"/>
                  </a:lnTo>
                  <a:lnTo>
                    <a:pt x="549910" y="2653030"/>
                  </a:lnTo>
                  <a:lnTo>
                    <a:pt x="622300" y="2653030"/>
                  </a:lnTo>
                  <a:lnTo>
                    <a:pt x="2653030" y="622300"/>
                  </a:lnTo>
                  <a:close/>
                  <a:moveTo>
                    <a:pt x="2653030" y="477520"/>
                  </a:moveTo>
                  <a:lnTo>
                    <a:pt x="2653030" y="405130"/>
                  </a:lnTo>
                  <a:lnTo>
                    <a:pt x="405130" y="2653030"/>
                  </a:lnTo>
                  <a:lnTo>
                    <a:pt x="477520" y="2653030"/>
                  </a:lnTo>
                  <a:lnTo>
                    <a:pt x="2653030" y="477520"/>
                  </a:lnTo>
                  <a:close/>
                  <a:moveTo>
                    <a:pt x="2653030" y="1347470"/>
                  </a:moveTo>
                  <a:lnTo>
                    <a:pt x="2653030" y="1275080"/>
                  </a:lnTo>
                  <a:lnTo>
                    <a:pt x="1275080" y="2653030"/>
                  </a:lnTo>
                  <a:lnTo>
                    <a:pt x="1347470" y="2653030"/>
                  </a:lnTo>
                  <a:lnTo>
                    <a:pt x="2653030" y="1347470"/>
                  </a:lnTo>
                  <a:close/>
                  <a:moveTo>
                    <a:pt x="2653030" y="767080"/>
                  </a:moveTo>
                  <a:lnTo>
                    <a:pt x="2653030" y="694690"/>
                  </a:lnTo>
                  <a:lnTo>
                    <a:pt x="694690" y="2653030"/>
                  </a:lnTo>
                  <a:lnTo>
                    <a:pt x="767080" y="2653030"/>
                  </a:lnTo>
                  <a:lnTo>
                    <a:pt x="2653030" y="767080"/>
                  </a:lnTo>
                  <a:close/>
                  <a:moveTo>
                    <a:pt x="2653030" y="332740"/>
                  </a:moveTo>
                  <a:lnTo>
                    <a:pt x="2653030" y="260350"/>
                  </a:lnTo>
                  <a:lnTo>
                    <a:pt x="260350" y="2653030"/>
                  </a:lnTo>
                  <a:lnTo>
                    <a:pt x="332740" y="2653030"/>
                  </a:lnTo>
                  <a:lnTo>
                    <a:pt x="2653030" y="332740"/>
                  </a:lnTo>
                  <a:close/>
                  <a:moveTo>
                    <a:pt x="2653030" y="1202690"/>
                  </a:moveTo>
                  <a:lnTo>
                    <a:pt x="2653030" y="1130300"/>
                  </a:lnTo>
                  <a:lnTo>
                    <a:pt x="1130300" y="2653030"/>
                  </a:lnTo>
                  <a:lnTo>
                    <a:pt x="1202690" y="2653030"/>
                  </a:lnTo>
                  <a:lnTo>
                    <a:pt x="2653030" y="1202690"/>
                  </a:lnTo>
                  <a:close/>
                  <a:moveTo>
                    <a:pt x="2653030" y="913130"/>
                  </a:moveTo>
                  <a:lnTo>
                    <a:pt x="2653030" y="840740"/>
                  </a:lnTo>
                  <a:lnTo>
                    <a:pt x="840740" y="2653030"/>
                  </a:lnTo>
                  <a:lnTo>
                    <a:pt x="913130" y="2653030"/>
                  </a:lnTo>
                  <a:lnTo>
                    <a:pt x="2653030" y="913130"/>
                  </a:lnTo>
                  <a:close/>
                  <a:moveTo>
                    <a:pt x="2653030" y="1057910"/>
                  </a:moveTo>
                  <a:lnTo>
                    <a:pt x="2653030" y="985520"/>
                  </a:lnTo>
                  <a:lnTo>
                    <a:pt x="985520" y="2653030"/>
                  </a:lnTo>
                  <a:lnTo>
                    <a:pt x="1057910" y="2653030"/>
                  </a:lnTo>
                  <a:lnTo>
                    <a:pt x="2653030" y="1057910"/>
                  </a:lnTo>
                  <a:close/>
                </a:path>
              </a:pathLst>
            </a:custGeom>
            <a:solidFill>
              <a:srgbClr val="004A94"/>
            </a:solidFill>
          </p:spPr>
          <p:txBody>
            <a:bodyPr/>
            <a:lstStyle/>
            <a:p>
              <a:endParaRPr lang="ru-RU" sz="1200"/>
            </a:p>
          </p:txBody>
        </p:sp>
      </p:grpSp>
      <p:sp>
        <p:nvSpPr>
          <p:cNvPr id="18" name="AutoShape 13"/>
          <p:cNvSpPr/>
          <p:nvPr/>
        </p:nvSpPr>
        <p:spPr>
          <a:xfrm rot="16200000" flipV="1">
            <a:off x="62444" y="5916296"/>
            <a:ext cx="1852808" cy="306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endParaRPr lang="ru-RU" sz="1200"/>
          </a:p>
        </p:txBody>
      </p:sp>
      <p:sp>
        <p:nvSpPr>
          <p:cNvPr id="19" name="AutoShape 13"/>
          <p:cNvSpPr/>
          <p:nvPr/>
        </p:nvSpPr>
        <p:spPr>
          <a:xfrm rot="16200000">
            <a:off x="-1466102" y="2439646"/>
            <a:ext cx="4909900" cy="306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endParaRPr lang="ru-RU" sz="1200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2653363" y="-2"/>
            <a:ext cx="9528885" cy="557029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372" y="1328772"/>
            <a:ext cx="9763756" cy="5529228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EBE80217-B244-4FAE-B924-94EE8EA479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6247" y="2785143"/>
            <a:ext cx="2843723" cy="2895600"/>
          </a:xfrm>
          <a:prstGeom prst="rect">
            <a:avLst/>
          </a:prstGeom>
        </p:spPr>
      </p:pic>
      <p:sp>
        <p:nvSpPr>
          <p:cNvPr id="23" name="Заголовок 1"/>
          <p:cNvSpPr txBox="1">
            <a:spLocks/>
          </p:cNvSpPr>
          <p:nvPr/>
        </p:nvSpPr>
        <p:spPr>
          <a:xfrm>
            <a:off x="1033972" y="0"/>
            <a:ext cx="11148275" cy="209007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600" b="1" spc="-40" dirty="0" smtClean="0">
              <a:solidFill>
                <a:srgbClr val="245A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uz-Cyrl-UZ" sz="3600" b="1" spc="-40" dirty="0" smtClean="0">
                <a:solidFill>
                  <a:srgbClr val="245A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САЙЛОВ НАТИЖАЛАРИНИ АНИҚЛАШ</a:t>
            </a:r>
          </a:p>
          <a:p>
            <a:r>
              <a:rPr lang="uz-Cyrl-UZ" sz="3600" b="1" spc="-40" dirty="0" smtClean="0">
                <a:solidFill>
                  <a:srgbClr val="245A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 ЭЪЛОН ҚИЛИШ ТАРТИБИ</a:t>
            </a:r>
            <a:endParaRPr lang="ru-RU" sz="3600" b="1" dirty="0">
              <a:solidFill>
                <a:srgbClr val="245A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95243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>
            <a:extLst>
              <a:ext uri="{FF2B5EF4-FFF2-40B4-BE49-F238E27FC236}">
                <a16:creationId xmlns:a16="http://schemas.microsoft.com/office/drawing/2014/main" id="{F2604004-639B-4B1E-9316-81DCBF73007A}"/>
              </a:ext>
            </a:extLst>
          </p:cNvPr>
          <p:cNvSpPr/>
          <p:nvPr/>
        </p:nvSpPr>
        <p:spPr>
          <a:xfrm rot="5400000">
            <a:off x="-672903" y="4375354"/>
            <a:ext cx="3362327" cy="5992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5" tIns="45718" rIns="91435" bIns="4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6" name="Diamond 12">
            <a:extLst>
              <a:ext uri="{FF2B5EF4-FFF2-40B4-BE49-F238E27FC236}">
                <a16:creationId xmlns:a16="http://schemas.microsoft.com/office/drawing/2014/main" id="{DA6B72FC-9784-4D92-8EAC-3D320982B816}"/>
              </a:ext>
            </a:extLst>
          </p:cNvPr>
          <p:cNvSpPr/>
          <p:nvPr/>
        </p:nvSpPr>
        <p:spPr>
          <a:xfrm>
            <a:off x="860638" y="2885566"/>
            <a:ext cx="279048" cy="314898"/>
          </a:xfrm>
          <a:prstGeom prst="diamond">
            <a:avLst/>
          </a:prstGeom>
          <a:solidFill>
            <a:schemeClr val="bg1"/>
          </a:solidFill>
          <a:ln w="508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5" tIns="45718" rIns="91435" bIns="4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7" name="Diamond 13">
            <a:extLst>
              <a:ext uri="{FF2B5EF4-FFF2-40B4-BE49-F238E27FC236}">
                <a16:creationId xmlns:a16="http://schemas.microsoft.com/office/drawing/2014/main" id="{CA8F5C13-4ADB-4ADA-AAAD-60A5656BC9BE}"/>
              </a:ext>
            </a:extLst>
          </p:cNvPr>
          <p:cNvSpPr/>
          <p:nvPr/>
        </p:nvSpPr>
        <p:spPr>
          <a:xfrm>
            <a:off x="860638" y="4428703"/>
            <a:ext cx="280800" cy="320400"/>
          </a:xfrm>
          <a:prstGeom prst="diamond">
            <a:avLst/>
          </a:prstGeom>
          <a:solidFill>
            <a:schemeClr val="bg1"/>
          </a:solidFill>
          <a:ln w="50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5" tIns="45718" rIns="91435" bIns="4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8" name="Diamond 14">
            <a:extLst>
              <a:ext uri="{FF2B5EF4-FFF2-40B4-BE49-F238E27FC236}">
                <a16:creationId xmlns:a16="http://schemas.microsoft.com/office/drawing/2014/main" id="{825ABAAE-326B-4BC4-97B3-E85EBE069898}"/>
              </a:ext>
            </a:extLst>
          </p:cNvPr>
          <p:cNvSpPr/>
          <p:nvPr/>
        </p:nvSpPr>
        <p:spPr>
          <a:xfrm>
            <a:off x="856915" y="3636309"/>
            <a:ext cx="279048" cy="319370"/>
          </a:xfrm>
          <a:prstGeom prst="diamond">
            <a:avLst/>
          </a:prstGeom>
          <a:solidFill>
            <a:schemeClr val="bg1"/>
          </a:solidFill>
          <a:ln w="50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5" tIns="45718" rIns="91435" bIns="4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32BCAD9-44A2-4E5A-855F-3072F979E851}"/>
              </a:ext>
            </a:extLst>
          </p:cNvPr>
          <p:cNvSpPr txBox="1"/>
          <p:nvPr/>
        </p:nvSpPr>
        <p:spPr>
          <a:xfrm>
            <a:off x="1447800" y="2677547"/>
            <a:ext cx="1035365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err="1">
                <a:latin typeface="Arial" pitchFamily="34" charset="0"/>
                <a:cs typeface="Arial" pitchFamily="34" charset="0"/>
              </a:rPr>
              <a:t>белгиланмаган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шаклдаги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(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ҳажми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, ранги,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қоғоз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сифати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,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босмахона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шрифти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ва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ҳоказолар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бўйича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фарқланувчи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);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УСК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томонидан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тасдиқланмаган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сайлов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бюллетенлари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;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dirty="0" err="1">
                <a:latin typeface="Arial" pitchFamily="34" charset="0"/>
                <a:cs typeface="Arial" pitchFamily="34" charset="0"/>
              </a:rPr>
              <a:t>сайловга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қадар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вафот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этган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,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сайлов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ҳуқуқидан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маҳрум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бўлган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ёхуд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номзодликдан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чақириб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олинган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номзодга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ёқлаб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овоз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берилган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сайлов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бюллетенлари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; 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endParaRPr lang="en-US" altLang="ko-KR" sz="20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000" dirty="0" err="1">
                <a:latin typeface="Arial" pitchFamily="34" charset="0"/>
                <a:cs typeface="Arial" pitchFamily="34" charset="0"/>
              </a:rPr>
              <a:t>овоз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бериш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вақтида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биттадан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ортиқ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квадратга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«+» </a:t>
            </a:r>
            <a:r>
              <a:rPr lang="ru-RU" sz="2000" b="1" dirty="0" err="1">
                <a:latin typeface="Arial" pitchFamily="34" charset="0"/>
                <a:cs typeface="Arial" pitchFamily="34" charset="0"/>
              </a:rPr>
              <a:t>ёки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 «√» </a:t>
            </a:r>
            <a:r>
              <a:rPr lang="ru-RU" sz="2000" b="1" dirty="0" err="1">
                <a:latin typeface="Arial" pitchFamily="34" charset="0"/>
                <a:cs typeface="Arial" pitchFamily="34" charset="0"/>
              </a:rPr>
              <a:t>ёхуд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 «х»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белгиси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қўйилган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ёки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битта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ҳам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квадратга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бундай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белгилар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қўйилмаган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сайлов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бюллетенлари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. </a:t>
            </a:r>
            <a:endParaRPr lang="ko-KR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Diamond 11">
            <a:extLst>
              <a:ext uri="{FF2B5EF4-FFF2-40B4-BE49-F238E27FC236}">
                <a16:creationId xmlns:a16="http://schemas.microsoft.com/office/drawing/2014/main" id="{3C376A16-EB55-417A-BD95-85D849C33105}"/>
              </a:ext>
            </a:extLst>
          </p:cNvPr>
          <p:cNvSpPr/>
          <p:nvPr/>
        </p:nvSpPr>
        <p:spPr>
          <a:xfrm>
            <a:off x="856915" y="5498352"/>
            <a:ext cx="279048" cy="320400"/>
          </a:xfrm>
          <a:prstGeom prst="diamond">
            <a:avLst/>
          </a:prstGeom>
          <a:solidFill>
            <a:schemeClr val="bg1"/>
          </a:solidFill>
          <a:ln w="50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2795" tIns="86398" rIns="172795" bIns="8639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340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59868" y="1806272"/>
            <a:ext cx="1144159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 smtClean="0">
                <a:latin typeface="Arial" pitchFamily="34" charset="0"/>
                <a:cs typeface="Arial" pitchFamily="34" charset="0"/>
              </a:rPr>
              <a:t>Қуйидаги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 smtClean="0">
                <a:latin typeface="Arial" pitchFamily="34" charset="0"/>
                <a:cs typeface="Arial" pitchFamily="34" charset="0"/>
              </a:rPr>
              <a:t>сайлов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>
                <a:latin typeface="Arial" pitchFamily="34" charset="0"/>
                <a:cs typeface="Arial" pitchFamily="34" charset="0"/>
              </a:rPr>
              <a:t>бюллетенлари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>
                <a:latin typeface="Arial" pitchFamily="34" charset="0"/>
                <a:cs typeface="Arial" pitchFamily="34" charset="0"/>
              </a:rPr>
              <a:t>овозларни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>
                <a:latin typeface="Arial" pitchFamily="34" charset="0"/>
                <a:cs typeface="Arial" pitchFamily="34" charset="0"/>
              </a:rPr>
              <a:t>санаб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>
                <a:latin typeface="Arial" pitchFamily="34" charset="0"/>
                <a:cs typeface="Arial" pitchFamily="34" charset="0"/>
              </a:rPr>
              <a:t>чиқишда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>
                <a:latin typeface="Arial" pitchFamily="34" charset="0"/>
                <a:cs typeface="Arial" pitchFamily="34" charset="0"/>
              </a:rPr>
              <a:t>ҳақиқий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>
                <a:latin typeface="Arial" pitchFamily="34" charset="0"/>
                <a:cs typeface="Arial" pitchFamily="34" charset="0"/>
              </a:rPr>
              <a:t>эмас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                     </a:t>
            </a:r>
            <a:r>
              <a:rPr lang="ru-RU" sz="2000" b="1" dirty="0" err="1" smtClean="0">
                <a:latin typeface="Arial" pitchFamily="34" charset="0"/>
                <a:cs typeface="Arial" pitchFamily="34" charset="0"/>
              </a:rPr>
              <a:t>деб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>
                <a:latin typeface="Arial" pitchFamily="34" charset="0"/>
                <a:cs typeface="Arial" pitchFamily="34" charset="0"/>
              </a:rPr>
              <a:t>топилади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: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3C601BBC-1E3B-4177-BF94-E88895D1B068}"/>
              </a:ext>
            </a:extLst>
          </p:cNvPr>
          <p:cNvSpPr txBox="1">
            <a:spLocks/>
          </p:cNvSpPr>
          <p:nvPr/>
        </p:nvSpPr>
        <p:spPr>
          <a:xfrm>
            <a:off x="0" y="-13106"/>
            <a:ext cx="12192000" cy="790869"/>
          </a:xfrm>
          <a:prstGeom prst="rect">
            <a:avLst/>
          </a:prstGeom>
          <a:solidFill>
            <a:srgbClr val="245A8C"/>
          </a:solidFill>
        </p:spPr>
        <p:txBody>
          <a:bodyPr>
            <a:no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b="1">
                <a:solidFill>
                  <a:schemeClr val="bg1"/>
                </a:solidFill>
                <a:latin typeface="Roboto" panose="020B0604020202020204" charset="0"/>
                <a:ea typeface="Roboto" panose="020B0604020202020204" charset="0"/>
                <a:cs typeface="Arial" panose="020B0604020202020204" pitchFamily="34" charset="0"/>
              </a:defRPr>
            </a:lvl1pPr>
          </a:lstStyle>
          <a:p>
            <a:pPr lvl="0"/>
            <a:endParaRPr lang="ru-RU" sz="2400" dirty="0">
              <a:latin typeface="+mj-lt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14256" y="-13106"/>
            <a:ext cx="11756834" cy="790869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УСК ТОМОНИДАН ОВОЗЛАРНИ </a:t>
            </a:r>
            <a:r>
              <a:rPr lang="uz-Cyrl-UZ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ҲИСОБЛАШ ТАРТИБИ</a:t>
            </a:r>
            <a:endParaRPr lang="ru-RU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олилиния 12"/>
          <p:cNvSpPr/>
          <p:nvPr/>
        </p:nvSpPr>
        <p:spPr>
          <a:xfrm>
            <a:off x="5110542" y="948284"/>
            <a:ext cx="1964261" cy="651918"/>
          </a:xfrm>
          <a:custGeom>
            <a:avLst/>
            <a:gdLst>
              <a:gd name="connsiteX0" fmla="*/ 0 w 2171514"/>
              <a:gd name="connsiteY0" fmla="*/ 98807 h 988071"/>
              <a:gd name="connsiteX1" fmla="*/ 98807 w 2171514"/>
              <a:gd name="connsiteY1" fmla="*/ 0 h 988071"/>
              <a:gd name="connsiteX2" fmla="*/ 2072707 w 2171514"/>
              <a:gd name="connsiteY2" fmla="*/ 0 h 988071"/>
              <a:gd name="connsiteX3" fmla="*/ 2171514 w 2171514"/>
              <a:gd name="connsiteY3" fmla="*/ 98807 h 988071"/>
              <a:gd name="connsiteX4" fmla="*/ 2171514 w 2171514"/>
              <a:gd name="connsiteY4" fmla="*/ 889264 h 988071"/>
              <a:gd name="connsiteX5" fmla="*/ 2072707 w 2171514"/>
              <a:gd name="connsiteY5" fmla="*/ 988071 h 988071"/>
              <a:gd name="connsiteX6" fmla="*/ 98807 w 2171514"/>
              <a:gd name="connsiteY6" fmla="*/ 988071 h 988071"/>
              <a:gd name="connsiteX7" fmla="*/ 0 w 2171514"/>
              <a:gd name="connsiteY7" fmla="*/ 889264 h 988071"/>
              <a:gd name="connsiteX8" fmla="*/ 0 w 2171514"/>
              <a:gd name="connsiteY8" fmla="*/ 98807 h 988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71514" h="988071">
                <a:moveTo>
                  <a:pt x="0" y="98807"/>
                </a:moveTo>
                <a:cubicBezTo>
                  <a:pt x="0" y="44237"/>
                  <a:pt x="44237" y="0"/>
                  <a:pt x="98807" y="0"/>
                </a:cubicBezTo>
                <a:lnTo>
                  <a:pt x="2072707" y="0"/>
                </a:lnTo>
                <a:cubicBezTo>
                  <a:pt x="2127277" y="0"/>
                  <a:pt x="2171514" y="44237"/>
                  <a:pt x="2171514" y="98807"/>
                </a:cubicBezTo>
                <a:lnTo>
                  <a:pt x="2171514" y="889264"/>
                </a:lnTo>
                <a:cubicBezTo>
                  <a:pt x="2171514" y="943834"/>
                  <a:pt x="2127277" y="988071"/>
                  <a:pt x="2072707" y="988071"/>
                </a:cubicBezTo>
                <a:lnTo>
                  <a:pt x="98807" y="988071"/>
                </a:lnTo>
                <a:cubicBezTo>
                  <a:pt x="44237" y="988071"/>
                  <a:pt x="0" y="943834"/>
                  <a:pt x="0" y="889264"/>
                </a:cubicBezTo>
                <a:lnTo>
                  <a:pt x="0" y="98807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shade val="8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1640" tIns="41640" rIns="41640" bIns="41640" numCol="1" spcCol="1270" anchor="ctr" anchorCtr="0">
            <a:noAutofit/>
          </a:bodyPr>
          <a:lstStyle/>
          <a:p>
            <a:pPr lvl="0" algn="ctr" defTabSz="88900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uz-Cyrl-UZ" sz="2000" b="1" kern="1200" dirty="0" smtClean="0">
                <a:latin typeface="Arial" pitchFamily="34" charset="0"/>
                <a:cs typeface="Arial" pitchFamily="34" charset="0"/>
              </a:rPr>
              <a:t>11-ҳ</a:t>
            </a:r>
            <a:r>
              <a:rPr lang="ru-RU" sz="2000" b="1" kern="1200" dirty="0" err="1" smtClean="0">
                <a:latin typeface="Arial" pitchFamily="34" charset="0"/>
                <a:cs typeface="Arial" pitchFamily="34" charset="0"/>
              </a:rPr>
              <a:t>аракат</a:t>
            </a:r>
            <a:endParaRPr lang="ru-RU" sz="2000" b="1" kern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0001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3C601BBC-1E3B-4177-BF94-E88895D1B068}"/>
              </a:ext>
            </a:extLst>
          </p:cNvPr>
          <p:cNvSpPr txBox="1">
            <a:spLocks/>
          </p:cNvSpPr>
          <p:nvPr/>
        </p:nvSpPr>
        <p:spPr>
          <a:xfrm>
            <a:off x="0" y="-13106"/>
            <a:ext cx="12192000" cy="790869"/>
          </a:xfrm>
          <a:prstGeom prst="rect">
            <a:avLst/>
          </a:prstGeom>
          <a:solidFill>
            <a:srgbClr val="245A8C"/>
          </a:solidFill>
        </p:spPr>
        <p:txBody>
          <a:bodyPr>
            <a:no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b="1">
                <a:solidFill>
                  <a:schemeClr val="bg1"/>
                </a:solidFill>
                <a:latin typeface="Roboto" panose="020B0604020202020204" charset="0"/>
                <a:ea typeface="Roboto" panose="020B0604020202020204" charset="0"/>
                <a:cs typeface="Arial" panose="020B0604020202020204" pitchFamily="34" charset="0"/>
              </a:defRPr>
            </a:lvl1pPr>
          </a:lstStyle>
          <a:p>
            <a:pPr lvl="0"/>
            <a:endParaRPr lang="ru-RU" sz="2400" dirty="0">
              <a:latin typeface="+mj-lt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14256" y="-13106"/>
            <a:ext cx="11756834" cy="790869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УСК </a:t>
            </a:r>
            <a:r>
              <a:rPr lang="uz-Cyrl-UZ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ЯКУНИЙ МАЖЛИСИ</a:t>
            </a:r>
            <a:endParaRPr lang="ru-RU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874337" y="2028825"/>
            <a:ext cx="10412652" cy="3067050"/>
            <a:chOff x="788748" y="2371725"/>
            <a:chExt cx="10412652" cy="3067050"/>
          </a:xfrm>
        </p:grpSpPr>
        <p:pic>
          <p:nvPicPr>
            <p:cNvPr id="4" name="Рисунок 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103"/>
            <a:stretch/>
          </p:blipFill>
          <p:spPr bwMode="auto">
            <a:xfrm>
              <a:off x="788748" y="2371725"/>
              <a:ext cx="5554902" cy="3067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Полилиния 11"/>
            <p:cNvSpPr/>
            <p:nvPr/>
          </p:nvSpPr>
          <p:spPr>
            <a:xfrm>
              <a:off x="6777952" y="2371725"/>
              <a:ext cx="4423448" cy="3067050"/>
            </a:xfrm>
            <a:custGeom>
              <a:avLst/>
              <a:gdLst>
                <a:gd name="connsiteX0" fmla="*/ 0 w 4639347"/>
                <a:gd name="connsiteY0" fmla="*/ 263682 h 2636815"/>
                <a:gd name="connsiteX1" fmla="*/ 263682 w 4639347"/>
                <a:gd name="connsiteY1" fmla="*/ 0 h 2636815"/>
                <a:gd name="connsiteX2" fmla="*/ 4375666 w 4639347"/>
                <a:gd name="connsiteY2" fmla="*/ 0 h 2636815"/>
                <a:gd name="connsiteX3" fmla="*/ 4639348 w 4639347"/>
                <a:gd name="connsiteY3" fmla="*/ 263682 h 2636815"/>
                <a:gd name="connsiteX4" fmla="*/ 4639347 w 4639347"/>
                <a:gd name="connsiteY4" fmla="*/ 2373134 h 2636815"/>
                <a:gd name="connsiteX5" fmla="*/ 4375665 w 4639347"/>
                <a:gd name="connsiteY5" fmla="*/ 2636816 h 2636815"/>
                <a:gd name="connsiteX6" fmla="*/ 263682 w 4639347"/>
                <a:gd name="connsiteY6" fmla="*/ 2636815 h 2636815"/>
                <a:gd name="connsiteX7" fmla="*/ 0 w 4639347"/>
                <a:gd name="connsiteY7" fmla="*/ 2373133 h 2636815"/>
                <a:gd name="connsiteX8" fmla="*/ 0 w 4639347"/>
                <a:gd name="connsiteY8" fmla="*/ 263682 h 2636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39347" h="2636815">
                  <a:moveTo>
                    <a:pt x="0" y="263682"/>
                  </a:moveTo>
                  <a:cubicBezTo>
                    <a:pt x="0" y="118054"/>
                    <a:pt x="118054" y="0"/>
                    <a:pt x="263682" y="0"/>
                  </a:cubicBezTo>
                  <a:lnTo>
                    <a:pt x="4375666" y="0"/>
                  </a:lnTo>
                  <a:cubicBezTo>
                    <a:pt x="4521294" y="0"/>
                    <a:pt x="4639348" y="118054"/>
                    <a:pt x="4639348" y="263682"/>
                  </a:cubicBezTo>
                  <a:cubicBezTo>
                    <a:pt x="4639348" y="966833"/>
                    <a:pt x="4639347" y="1669983"/>
                    <a:pt x="4639347" y="2373134"/>
                  </a:cubicBezTo>
                  <a:cubicBezTo>
                    <a:pt x="4639347" y="2518762"/>
                    <a:pt x="4521293" y="2636816"/>
                    <a:pt x="4375665" y="2636816"/>
                  </a:cubicBezTo>
                  <a:lnTo>
                    <a:pt x="263682" y="2636815"/>
                  </a:lnTo>
                  <a:cubicBezTo>
                    <a:pt x="118054" y="2636815"/>
                    <a:pt x="0" y="2518761"/>
                    <a:pt x="0" y="2373133"/>
                  </a:cubicBezTo>
                  <a:lnTo>
                    <a:pt x="0" y="263682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tint val="99000"/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tint val="99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9930" tIns="89930" rIns="89930" bIns="89930" numCol="1" spcCol="1270" anchor="ctr" anchorCtr="0">
              <a:noAutofit/>
            </a:bodyPr>
            <a:lstStyle/>
            <a:p>
              <a:pPr algn="ctr"/>
              <a:r>
                <a:rPr lang="ru-RU" sz="2000" b="1" dirty="0" err="1">
                  <a:latin typeface="Arial" pitchFamily="34" charset="0"/>
                  <a:cs typeface="Arial" pitchFamily="34" charset="0"/>
                </a:rPr>
                <a:t>Зарур</a:t>
              </a:r>
              <a:r>
                <a:rPr lang="ru-RU" sz="2000" b="1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ru-RU" sz="2000" b="1" dirty="0" err="1">
                  <a:latin typeface="Arial" pitchFamily="34" charset="0"/>
                  <a:cs typeface="Arial" pitchFamily="34" charset="0"/>
                </a:rPr>
                <a:t>ҳаракатлар</a:t>
              </a:r>
              <a:r>
                <a:rPr lang="ru-RU" sz="2000" b="1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ru-RU" sz="2000" b="1" dirty="0" err="1">
                  <a:latin typeface="Arial" pitchFamily="34" charset="0"/>
                  <a:cs typeface="Arial" pitchFamily="34" charset="0"/>
                </a:rPr>
                <a:t>амалга</a:t>
              </a:r>
              <a:r>
                <a:rPr lang="ru-RU" sz="2000" b="1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ru-RU" sz="2000" b="1" dirty="0" err="1">
                  <a:latin typeface="Arial" pitchFamily="34" charset="0"/>
                  <a:cs typeface="Arial" pitchFamily="34" charset="0"/>
                </a:rPr>
                <a:t>оширил-ганидан</a:t>
              </a:r>
              <a:r>
                <a:rPr lang="ru-RU" sz="2000" b="1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ru-RU" sz="2000" b="1" dirty="0" err="1">
                  <a:latin typeface="Arial" pitchFamily="34" charset="0"/>
                  <a:cs typeface="Arial" pitchFamily="34" charset="0"/>
                </a:rPr>
                <a:t>кейин</a:t>
              </a:r>
              <a:r>
                <a:rPr lang="ru-RU" sz="2000" b="1" dirty="0">
                  <a:latin typeface="Arial" pitchFamily="34" charset="0"/>
                  <a:cs typeface="Arial" pitchFamily="34" charset="0"/>
                </a:rPr>
                <a:t> комиссия </a:t>
              </a:r>
              <a:r>
                <a:rPr lang="ru-RU" sz="2000" b="1" dirty="0" err="1">
                  <a:latin typeface="Arial" pitchFamily="34" charset="0"/>
                  <a:cs typeface="Arial" pitchFamily="34" charset="0"/>
                </a:rPr>
                <a:t>якуний</a:t>
              </a:r>
              <a:r>
                <a:rPr lang="ru-RU" sz="2000" b="1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ru-RU" sz="2000" b="1" dirty="0" err="1">
                  <a:latin typeface="Arial" pitchFamily="34" charset="0"/>
                  <a:cs typeface="Arial" pitchFamily="34" charset="0"/>
                </a:rPr>
                <a:t>мажлис</a:t>
              </a:r>
              <a:r>
                <a:rPr lang="ru-RU" sz="2000" b="1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ru-RU" sz="2000" b="1" dirty="0" err="1">
                  <a:latin typeface="Arial" pitchFamily="34" charset="0"/>
                  <a:cs typeface="Arial" pitchFamily="34" charset="0"/>
                </a:rPr>
                <a:t>ўтказади</a:t>
              </a:r>
              <a:r>
                <a:rPr lang="ru-RU" sz="2000" b="1" dirty="0">
                  <a:latin typeface="Arial" pitchFamily="34" charset="0"/>
                  <a:cs typeface="Arial" pitchFamily="34" charset="0"/>
                </a:rPr>
                <a:t>, </a:t>
              </a:r>
              <a:r>
                <a:rPr lang="ru-RU" sz="2000" b="1" dirty="0" err="1">
                  <a:latin typeface="Arial" pitchFamily="34" charset="0"/>
                  <a:cs typeface="Arial" pitchFamily="34" charset="0"/>
                </a:rPr>
                <a:t>унда</a:t>
              </a:r>
              <a:r>
                <a:rPr lang="ru-RU" sz="2000" b="1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ru-RU" sz="2000" b="1" dirty="0" err="1">
                  <a:latin typeface="Arial" pitchFamily="34" charset="0"/>
                  <a:cs typeface="Arial" pitchFamily="34" charset="0"/>
                </a:rPr>
                <a:t>овоз</a:t>
              </a:r>
              <a:r>
                <a:rPr lang="ru-RU" sz="2000" b="1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ru-RU" sz="2000" b="1" dirty="0" err="1">
                  <a:latin typeface="Arial" pitchFamily="34" charset="0"/>
                  <a:cs typeface="Arial" pitchFamily="34" charset="0"/>
                </a:rPr>
                <a:t>бериш</a:t>
              </a:r>
              <a:r>
                <a:rPr lang="ru-RU" sz="2000" b="1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ru-RU" sz="2000" b="1" dirty="0" err="1">
                  <a:latin typeface="Arial" pitchFamily="34" charset="0"/>
                  <a:cs typeface="Arial" pitchFamily="34" charset="0"/>
                </a:rPr>
                <a:t>ва</a:t>
              </a:r>
              <a:r>
                <a:rPr lang="ru-RU" sz="2000" b="1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ru-RU" sz="2000" b="1" dirty="0" err="1">
                  <a:latin typeface="Arial" pitchFamily="34" charset="0"/>
                  <a:cs typeface="Arial" pitchFamily="34" charset="0"/>
                </a:rPr>
                <a:t>сайловчилар</a:t>
              </a:r>
              <a:r>
                <a:rPr lang="ru-RU" sz="2000" b="1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ru-RU" sz="2000" b="1" dirty="0" err="1">
                  <a:latin typeface="Arial" pitchFamily="34" charset="0"/>
                  <a:cs typeface="Arial" pitchFamily="34" charset="0"/>
                </a:rPr>
                <a:t>овозларини</a:t>
              </a:r>
              <a:r>
                <a:rPr lang="ru-RU" sz="2000" b="1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ru-RU" sz="2000" b="1" dirty="0" err="1">
                  <a:latin typeface="Arial" pitchFamily="34" charset="0"/>
                  <a:cs typeface="Arial" pitchFamily="34" charset="0"/>
                </a:rPr>
                <a:t>санаб</a:t>
              </a:r>
              <a:r>
                <a:rPr lang="ru-RU" sz="2000" b="1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ru-RU" sz="2000" b="1" dirty="0" err="1">
                  <a:latin typeface="Arial" pitchFamily="34" charset="0"/>
                  <a:cs typeface="Arial" pitchFamily="34" charset="0"/>
                </a:rPr>
                <a:t>чиқиш</a:t>
              </a:r>
              <a:r>
                <a:rPr lang="ru-RU" sz="2000" b="1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ru-RU" sz="2000" b="1" dirty="0" err="1">
                  <a:latin typeface="Arial" pitchFamily="34" charset="0"/>
                  <a:cs typeface="Arial" pitchFamily="34" charset="0"/>
                </a:rPr>
                <a:t>вақтида</a:t>
              </a:r>
              <a:r>
                <a:rPr lang="ru-RU" sz="2000" b="1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ru-RU" sz="2000" b="1" dirty="0" err="1">
                  <a:latin typeface="Arial" pitchFamily="34" charset="0"/>
                  <a:cs typeface="Arial" pitchFamily="34" charset="0"/>
                </a:rPr>
                <a:t>йўл</a:t>
              </a:r>
              <a:r>
                <a:rPr lang="ru-RU" sz="2000" b="1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ru-RU" sz="2000" b="1" dirty="0" err="1">
                  <a:latin typeface="Arial" pitchFamily="34" charset="0"/>
                  <a:cs typeface="Arial" pitchFamily="34" charset="0"/>
                </a:rPr>
                <a:t>қўйилган</a:t>
              </a:r>
              <a:r>
                <a:rPr lang="ru-RU" sz="2000" b="1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ru-RU" sz="2000" b="1" dirty="0" err="1">
                  <a:latin typeface="Arial" pitchFamily="34" charset="0"/>
                  <a:cs typeface="Arial" pitchFamily="34" charset="0"/>
                </a:rPr>
                <a:t>қонунбузилишлар</a:t>
              </a:r>
              <a:r>
                <a:rPr lang="ru-RU" sz="2000" b="1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ru-RU" sz="2000" b="1" dirty="0" err="1">
                  <a:latin typeface="Arial" pitchFamily="34" charset="0"/>
                  <a:cs typeface="Arial" pitchFamily="34" charset="0"/>
                </a:rPr>
                <a:t>ҳақидаги</a:t>
              </a:r>
              <a:r>
                <a:rPr lang="ru-RU" sz="2000" b="1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ru-RU" sz="2000" b="1" dirty="0" err="1">
                  <a:latin typeface="Arial" pitchFamily="34" charset="0"/>
                  <a:cs typeface="Arial" pitchFamily="34" charset="0"/>
                </a:rPr>
                <a:t>шикоят</a:t>
              </a:r>
              <a:r>
                <a:rPr lang="ru-RU" sz="2000" b="1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ru-RU" sz="2000" b="1" dirty="0" err="1">
                  <a:latin typeface="Arial" pitchFamily="34" charset="0"/>
                  <a:cs typeface="Arial" pitchFamily="34" charset="0"/>
                </a:rPr>
                <a:t>ҳамда</a:t>
              </a:r>
              <a:r>
                <a:rPr lang="ru-RU" sz="2000" b="1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ru-RU" sz="2000" b="1" dirty="0" err="1">
                  <a:latin typeface="Arial" pitchFamily="34" charset="0"/>
                  <a:cs typeface="Arial" pitchFamily="34" charset="0"/>
                </a:rPr>
                <a:t>аризалар</a:t>
              </a:r>
              <a:r>
                <a:rPr lang="ru-RU" sz="2000" b="1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ru-RU" sz="2000" b="1" dirty="0" err="1">
                  <a:latin typeface="Arial" pitchFamily="34" charset="0"/>
                  <a:cs typeface="Arial" pitchFamily="34" charset="0"/>
                </a:rPr>
                <a:t>кўриб</a:t>
              </a:r>
              <a:r>
                <a:rPr lang="ru-RU" sz="2000" b="1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ru-RU" sz="2000" b="1" dirty="0" err="1" smtClean="0">
                  <a:latin typeface="Arial" pitchFamily="34" charset="0"/>
                  <a:cs typeface="Arial" pitchFamily="34" charset="0"/>
                </a:rPr>
                <a:t>чиқилади</a:t>
              </a:r>
              <a:r>
                <a:rPr lang="ru-RU" sz="2000" b="1" dirty="0" smtClean="0">
                  <a:latin typeface="Arial" pitchFamily="34" charset="0"/>
                  <a:cs typeface="Arial" pitchFamily="34" charset="0"/>
                </a:rPr>
                <a:t>.</a:t>
              </a:r>
              <a:endParaRPr lang="ru-RU" sz="2000" b="1" dirty="0"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94487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3C601BBC-1E3B-4177-BF94-E88895D1B068}"/>
              </a:ext>
            </a:extLst>
          </p:cNvPr>
          <p:cNvSpPr txBox="1">
            <a:spLocks/>
          </p:cNvSpPr>
          <p:nvPr/>
        </p:nvSpPr>
        <p:spPr>
          <a:xfrm>
            <a:off x="0" y="-13106"/>
            <a:ext cx="12192000" cy="790869"/>
          </a:xfrm>
          <a:prstGeom prst="rect">
            <a:avLst/>
          </a:prstGeom>
          <a:solidFill>
            <a:srgbClr val="245A8C"/>
          </a:solidFill>
        </p:spPr>
        <p:txBody>
          <a:bodyPr>
            <a:no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b="1">
                <a:solidFill>
                  <a:schemeClr val="bg1"/>
                </a:solidFill>
                <a:latin typeface="Roboto" panose="020B0604020202020204" charset="0"/>
                <a:ea typeface="Roboto" panose="020B0604020202020204" charset="0"/>
                <a:cs typeface="Arial" panose="020B0604020202020204" pitchFamily="34" charset="0"/>
              </a:defRPr>
            </a:lvl1pPr>
          </a:lstStyle>
          <a:p>
            <a:pPr lvl="0"/>
            <a:endParaRPr lang="ru-RU" sz="2400" dirty="0">
              <a:latin typeface="+mj-lt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14256" y="-13106"/>
            <a:ext cx="11756834" cy="790869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uz-Cyrl-UZ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БАЁННОМАНИ ТАСДИҚЛАШ</a:t>
            </a:r>
            <a:endParaRPr lang="ru-RU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олилиния 8"/>
          <p:cNvSpPr/>
          <p:nvPr/>
        </p:nvSpPr>
        <p:spPr>
          <a:xfrm>
            <a:off x="4610100" y="2028825"/>
            <a:ext cx="6676889" cy="3067050"/>
          </a:xfrm>
          <a:custGeom>
            <a:avLst/>
            <a:gdLst>
              <a:gd name="connsiteX0" fmla="*/ 0 w 4639347"/>
              <a:gd name="connsiteY0" fmla="*/ 263682 h 2636815"/>
              <a:gd name="connsiteX1" fmla="*/ 263682 w 4639347"/>
              <a:gd name="connsiteY1" fmla="*/ 0 h 2636815"/>
              <a:gd name="connsiteX2" fmla="*/ 4375666 w 4639347"/>
              <a:gd name="connsiteY2" fmla="*/ 0 h 2636815"/>
              <a:gd name="connsiteX3" fmla="*/ 4639348 w 4639347"/>
              <a:gd name="connsiteY3" fmla="*/ 263682 h 2636815"/>
              <a:gd name="connsiteX4" fmla="*/ 4639347 w 4639347"/>
              <a:gd name="connsiteY4" fmla="*/ 2373134 h 2636815"/>
              <a:gd name="connsiteX5" fmla="*/ 4375665 w 4639347"/>
              <a:gd name="connsiteY5" fmla="*/ 2636816 h 2636815"/>
              <a:gd name="connsiteX6" fmla="*/ 263682 w 4639347"/>
              <a:gd name="connsiteY6" fmla="*/ 2636815 h 2636815"/>
              <a:gd name="connsiteX7" fmla="*/ 0 w 4639347"/>
              <a:gd name="connsiteY7" fmla="*/ 2373133 h 2636815"/>
              <a:gd name="connsiteX8" fmla="*/ 0 w 4639347"/>
              <a:gd name="connsiteY8" fmla="*/ 263682 h 2636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39347" h="2636815">
                <a:moveTo>
                  <a:pt x="0" y="263682"/>
                </a:moveTo>
                <a:cubicBezTo>
                  <a:pt x="0" y="118054"/>
                  <a:pt x="118054" y="0"/>
                  <a:pt x="263682" y="0"/>
                </a:cubicBezTo>
                <a:lnTo>
                  <a:pt x="4375666" y="0"/>
                </a:lnTo>
                <a:cubicBezTo>
                  <a:pt x="4521294" y="0"/>
                  <a:pt x="4639348" y="118054"/>
                  <a:pt x="4639348" y="263682"/>
                </a:cubicBezTo>
                <a:cubicBezTo>
                  <a:pt x="4639348" y="966833"/>
                  <a:pt x="4639347" y="1669983"/>
                  <a:pt x="4639347" y="2373134"/>
                </a:cubicBezTo>
                <a:cubicBezTo>
                  <a:pt x="4639347" y="2518762"/>
                  <a:pt x="4521293" y="2636816"/>
                  <a:pt x="4375665" y="2636816"/>
                </a:cubicBezTo>
                <a:lnTo>
                  <a:pt x="263682" y="2636815"/>
                </a:lnTo>
                <a:cubicBezTo>
                  <a:pt x="118054" y="2636815"/>
                  <a:pt x="0" y="2518761"/>
                  <a:pt x="0" y="2373133"/>
                </a:cubicBezTo>
                <a:lnTo>
                  <a:pt x="0" y="263682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tint val="99000"/>
              <a:hueOff val="0"/>
              <a:satOff val="0"/>
              <a:lumOff val="0"/>
              <a:alphaOff val="0"/>
            </a:schemeClr>
          </a:fillRef>
          <a:effectRef idx="1">
            <a:schemeClr val="accent1">
              <a:tint val="99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9930" tIns="89930" rIns="89930" bIns="89930" numCol="1" spcCol="1270" anchor="ctr" anchorCtr="0">
            <a:no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УСК </a:t>
            </a:r>
            <a:r>
              <a:rPr lang="ru-RU" sz="20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сайлов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участкасида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овозларни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санаб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чиқиш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натижалари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ҳақидаги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баённомани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тасдиқлаш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тўғрисида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қарор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қабул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қилади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0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Шундан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кейин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комиссия </a:t>
            </a:r>
            <a:r>
              <a:rPr lang="ru-RU" sz="20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раиси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20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раис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ўринбосари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20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котиби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ва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бошқа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аъзолари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томонидан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овозларни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санаб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чиқиш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натижалари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ҳақидаги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баённома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иккита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нусхада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тўлдирилади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20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имзоланади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ва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участка </a:t>
            </a:r>
            <a:r>
              <a:rPr lang="ru-RU" sz="20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сайлов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комиссияси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муҳри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билан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тасдиқланади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 </a:t>
            </a:r>
          </a:p>
        </p:txBody>
      </p:sp>
      <p:pic>
        <p:nvPicPr>
          <p:cNvPr id="4" name="Рисунок 3" descr="pokrov.by Ð ÐµÐºÐ²Ð¸Ð·Ð¸ÑÑ - pokrov.by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337" y="2028826"/>
            <a:ext cx="3126163" cy="30670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613206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Pixels Screen, Board - Bulletin Board Transparent Background, HD Png  Download - 1025x767 PNG - DLF.P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6547" l="0" r="9732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3115" y="960080"/>
            <a:ext cx="3123520" cy="2657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08201A9-059C-4825-8A0A-96940500CDA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041" t="20582" r="51077" b="6279"/>
          <a:stretch/>
        </p:blipFill>
        <p:spPr>
          <a:xfrm>
            <a:off x="8803708" y="1256529"/>
            <a:ext cx="1266689" cy="1992973"/>
          </a:xfrm>
          <a:prstGeom prst="rect">
            <a:avLst/>
          </a:prstGeom>
        </p:spPr>
      </p:pic>
      <p:pic>
        <p:nvPicPr>
          <p:cNvPr id="3074" name="Picture 2" descr="RULES &amp; REGULATIONS – BID PHR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8560" y="1584723"/>
            <a:ext cx="1223805" cy="1223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Xerox B1022 A3 Size Mono Multifunction Photocopier Machine - Hi Tech  Copier, Printer, Toner Cartridge, Laptop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63" t="11220" r="9513" b="11140"/>
          <a:stretch/>
        </p:blipFill>
        <p:spPr bwMode="auto">
          <a:xfrm>
            <a:off x="971550" y="3816076"/>
            <a:ext cx="2683489" cy="2568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Объект 2"/>
          <p:cNvSpPr txBox="1">
            <a:spLocks/>
          </p:cNvSpPr>
          <p:nvPr/>
        </p:nvSpPr>
        <p:spPr>
          <a:xfrm>
            <a:off x="4114800" y="4243086"/>
            <a:ext cx="6622962" cy="20364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266700">
              <a:lnSpc>
                <a:spcPct val="100000"/>
              </a:lnSpc>
              <a:buFont typeface="Arial" panose="020B0604020202020204" pitchFamily="34" charset="0"/>
              <a:buNone/>
            </a:pP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3C601BBC-1E3B-4177-BF94-E88895D1B068}"/>
              </a:ext>
            </a:extLst>
          </p:cNvPr>
          <p:cNvSpPr txBox="1">
            <a:spLocks/>
          </p:cNvSpPr>
          <p:nvPr/>
        </p:nvSpPr>
        <p:spPr>
          <a:xfrm>
            <a:off x="0" y="-13106"/>
            <a:ext cx="12192000" cy="790869"/>
          </a:xfrm>
          <a:prstGeom prst="rect">
            <a:avLst/>
          </a:prstGeom>
          <a:solidFill>
            <a:srgbClr val="245A8C"/>
          </a:solidFill>
        </p:spPr>
        <p:txBody>
          <a:bodyPr>
            <a:no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b="1">
                <a:solidFill>
                  <a:schemeClr val="bg1"/>
                </a:solidFill>
                <a:latin typeface="Roboto" panose="020B0604020202020204" charset="0"/>
                <a:ea typeface="Roboto" panose="020B0604020202020204" charset="0"/>
                <a:cs typeface="Arial" panose="020B0604020202020204" pitchFamily="34" charset="0"/>
              </a:defRPr>
            </a:lvl1pPr>
          </a:lstStyle>
          <a:p>
            <a:pPr lvl="0"/>
            <a:endParaRPr lang="ru-RU" sz="2400" dirty="0">
              <a:latin typeface="+mj-lt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214256" y="-13106"/>
            <a:ext cx="11756834" cy="790869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УЧАСТКА БЎЙИЧА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САЙЛОВ НАТИЖАЛАРИНИ ЭЪЛОН ҚИЛИШ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388195" y="3565614"/>
            <a:ext cx="11376000" cy="0"/>
          </a:xfrm>
          <a:prstGeom prst="line">
            <a:avLst/>
          </a:prstGeom>
          <a:ln>
            <a:solidFill>
              <a:srgbClr val="004A94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799" y="1530966"/>
            <a:ext cx="7391401" cy="1691809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2000" dirty="0" err="1">
                <a:latin typeface="Arial" pitchFamily="34" charset="0"/>
                <a:cs typeface="Arial" pitchFamily="34" charset="0"/>
              </a:rPr>
              <a:t>Баённома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УСКнинг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раиси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ёки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раис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ўринбосари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томонидан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ўқиб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эшиттирилади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ҳамда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мазкур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баённоманинг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кўчирма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нусхаси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ҳамма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танишиб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чиқиши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учун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участка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сайлов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комиссияси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биносига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камида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>
                <a:latin typeface="Arial" pitchFamily="34" charset="0"/>
                <a:cs typeface="Arial" pitchFamily="34" charset="0"/>
              </a:rPr>
              <a:t>қирқ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>
                <a:latin typeface="Arial" pitchFamily="34" charset="0"/>
                <a:cs typeface="Arial" pitchFamily="34" charset="0"/>
              </a:rPr>
              <a:t>саккиз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>
                <a:latin typeface="Arial" pitchFamily="34" charset="0"/>
                <a:cs typeface="Arial" pitchFamily="34" charset="0"/>
              </a:rPr>
              <a:t>соат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>
                <a:latin typeface="Arial" pitchFamily="34" charset="0"/>
                <a:cs typeface="Arial" pitchFamily="34" charset="0"/>
              </a:rPr>
              <a:t>муддатга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дарҳол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осиб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қўйилади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Объект 2"/>
          <p:cNvSpPr txBox="1">
            <a:spLocks/>
          </p:cNvSpPr>
          <p:nvPr/>
        </p:nvSpPr>
        <p:spPr>
          <a:xfrm>
            <a:off x="4080964" y="4321791"/>
            <a:ext cx="7391401" cy="13741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ru-RU" sz="2000" dirty="0" err="1">
                <a:latin typeface="Arial" pitchFamily="34" charset="0"/>
                <a:cs typeface="Arial" pitchFamily="34" charset="0"/>
              </a:rPr>
              <a:t>Овозларни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санаб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чиқиш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жараёнида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иштирок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этаётган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сиёсий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партиянинг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ваколатли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вакили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,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кузатувчилар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УСК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баённомасининг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тасдиқланган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кўчирма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нусхасини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сўраб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олишга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ҳақли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95735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152524" y="1224087"/>
            <a:ext cx="2853897" cy="5490965"/>
            <a:chOff x="9690551" y="1972802"/>
            <a:chExt cx="2747205" cy="5285687"/>
          </a:xfrm>
        </p:grpSpPr>
        <p:pic>
          <p:nvPicPr>
            <p:cNvPr id="7170" name="Picture 2" descr="ÐÐ¾ÑÐ¾Ð¶Ð½Ð°Ñ Ð¿Ð¾Ð»Ð¸ÑÐ¸Ñ Ð¸Ð·Ð¾Ð±ÑÐ°Ð¶ÐµÐ½Ð¸Ðµ_Ð¤Ð¾ÑÐ¾ Ð½Ð¾Ð¼ÐµÑ 400271495_PNG Ð¤Ð¾ÑÐ¼Ð°Ñ  Ð¸Ð·Ð¾Ð±ÑÐ°Ð¶ÐµÐ½Ð¸Ñ_ru.lovepik.com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37" b="99452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55372" y="1972802"/>
              <a:ext cx="2135151" cy="36272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198" name="Picture 6" descr="Vector Tay Vẽ Doanh Nhân Hình ảnh | Định dạng hình ảnh PSD 611496131|  vn.lovepik.com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7093" b="90000" l="43488" r="94767">
                          <a14:foregroundMark x1="64767" y1="25930" x2="61628" y2="3814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025"/>
            <a:stretch/>
          </p:blipFill>
          <p:spPr bwMode="auto">
            <a:xfrm>
              <a:off x="9690551" y="1972802"/>
              <a:ext cx="2747205" cy="52856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5" name="Группа 14"/>
          <p:cNvGrpSpPr/>
          <p:nvPr/>
        </p:nvGrpSpPr>
        <p:grpSpPr>
          <a:xfrm flipV="1">
            <a:off x="10578466" y="2240875"/>
            <a:ext cx="1613534" cy="3020297"/>
            <a:chOff x="10578466" y="2223845"/>
            <a:chExt cx="1613534" cy="3020297"/>
          </a:xfrm>
        </p:grpSpPr>
        <p:grpSp>
          <p:nvGrpSpPr>
            <p:cNvPr id="16" name="Google Shape;1665;p40"/>
            <p:cNvGrpSpPr/>
            <p:nvPr/>
          </p:nvGrpSpPr>
          <p:grpSpPr>
            <a:xfrm rot="10800000">
              <a:off x="10583420" y="3755842"/>
              <a:ext cx="1608580" cy="1488300"/>
              <a:chOff x="4571988" y="1266000"/>
              <a:chExt cx="1488300" cy="1488300"/>
            </a:xfrm>
          </p:grpSpPr>
          <p:sp>
            <p:nvSpPr>
              <p:cNvPr id="26" name="Google Shape;1666;p40"/>
              <p:cNvSpPr/>
              <p:nvPr/>
            </p:nvSpPr>
            <p:spPr>
              <a:xfrm>
                <a:off x="4571988" y="1266000"/>
                <a:ext cx="1488300" cy="1488300"/>
              </a:xfrm>
              <a:custGeom>
                <a:avLst/>
                <a:gdLst/>
                <a:ahLst/>
                <a:cxnLst/>
                <a:rect l="l" t="t" r="r" b="b"/>
                <a:pathLst>
                  <a:path w="59532" h="59532" extrusionOk="0">
                    <a:moveTo>
                      <a:pt x="1" y="1"/>
                    </a:moveTo>
                    <a:lnTo>
                      <a:pt x="1" y="59532"/>
                    </a:lnTo>
                    <a:lnTo>
                      <a:pt x="59532" y="59532"/>
                    </a:lnTo>
                    <a:cubicBezTo>
                      <a:pt x="59532" y="44292"/>
                      <a:pt x="53722" y="29064"/>
                      <a:pt x="42101" y="17432"/>
                    </a:cubicBezTo>
                    <a:cubicBezTo>
                      <a:pt x="30469" y="5811"/>
                      <a:pt x="15241" y="1"/>
                      <a:pt x="1" y="1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vert="vert270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27" name="Google Shape;1667;p40"/>
              <p:cNvSpPr/>
              <p:nvPr/>
            </p:nvSpPr>
            <p:spPr>
              <a:xfrm>
                <a:off x="4571988" y="1691350"/>
                <a:ext cx="1062950" cy="1062950"/>
              </a:xfrm>
              <a:custGeom>
                <a:avLst/>
                <a:gdLst/>
                <a:ahLst/>
                <a:cxnLst/>
                <a:rect l="l" t="t" r="r" b="b"/>
                <a:pathLst>
                  <a:path w="42518" h="42518" extrusionOk="0">
                    <a:moveTo>
                      <a:pt x="1" y="1"/>
                    </a:moveTo>
                    <a:lnTo>
                      <a:pt x="1" y="42518"/>
                    </a:lnTo>
                    <a:lnTo>
                      <a:pt x="42518" y="42518"/>
                    </a:lnTo>
                    <a:cubicBezTo>
                      <a:pt x="42518" y="31636"/>
                      <a:pt x="38363" y="20753"/>
                      <a:pt x="30064" y="12455"/>
                    </a:cubicBezTo>
                    <a:cubicBezTo>
                      <a:pt x="21765" y="4156"/>
                      <a:pt x="10883" y="1"/>
                      <a:pt x="1" y="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spcFirstLastPara="1" vert="vert270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28" name="Google Shape;1668;p40"/>
              <p:cNvSpPr/>
              <p:nvPr/>
            </p:nvSpPr>
            <p:spPr>
              <a:xfrm>
                <a:off x="5163988" y="1328016"/>
                <a:ext cx="881212" cy="872256"/>
              </a:xfrm>
              <a:custGeom>
                <a:avLst/>
                <a:gdLst/>
                <a:ahLst/>
                <a:cxnLst/>
                <a:rect l="l" t="t" r="r" b="b"/>
                <a:pathLst>
                  <a:path w="31385" h="31066" extrusionOk="0">
                    <a:moveTo>
                      <a:pt x="6988" y="1"/>
                    </a:moveTo>
                    <a:cubicBezTo>
                      <a:pt x="5448" y="1"/>
                      <a:pt x="3948" y="504"/>
                      <a:pt x="2703" y="1467"/>
                    </a:cubicBezTo>
                    <a:cubicBezTo>
                      <a:pt x="988" y="2800"/>
                      <a:pt x="0" y="4812"/>
                      <a:pt x="0" y="6979"/>
                    </a:cubicBezTo>
                    <a:lnTo>
                      <a:pt x="0" y="26565"/>
                    </a:lnTo>
                    <a:cubicBezTo>
                      <a:pt x="0" y="29042"/>
                      <a:pt x="2012" y="31066"/>
                      <a:pt x="4501" y="31066"/>
                    </a:cubicBezTo>
                    <a:lnTo>
                      <a:pt x="24086" y="31066"/>
                    </a:lnTo>
                    <a:cubicBezTo>
                      <a:pt x="26253" y="31066"/>
                      <a:pt x="28254" y="30077"/>
                      <a:pt x="29587" y="28363"/>
                    </a:cubicBezTo>
                    <a:cubicBezTo>
                      <a:pt x="30932" y="26636"/>
                      <a:pt x="31385" y="24422"/>
                      <a:pt x="30837" y="22291"/>
                    </a:cubicBezTo>
                    <a:cubicBezTo>
                      <a:pt x="29468" y="16992"/>
                      <a:pt x="26694" y="12135"/>
                      <a:pt x="22812" y="8253"/>
                    </a:cubicBezTo>
                    <a:cubicBezTo>
                      <a:pt x="18919" y="4360"/>
                      <a:pt x="14073" y="1586"/>
                      <a:pt x="8775" y="228"/>
                    </a:cubicBezTo>
                    <a:cubicBezTo>
                      <a:pt x="8182" y="76"/>
                      <a:pt x="7582" y="1"/>
                      <a:pt x="698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vert="vert270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29" name="Google Shape;1669;p40"/>
              <p:cNvSpPr/>
              <p:nvPr/>
            </p:nvSpPr>
            <p:spPr>
              <a:xfrm>
                <a:off x="5201413" y="1365189"/>
                <a:ext cx="818712" cy="797654"/>
              </a:xfrm>
              <a:custGeom>
                <a:avLst/>
                <a:gdLst/>
                <a:ahLst/>
                <a:cxnLst/>
                <a:rect l="l" t="t" r="r" b="b"/>
                <a:pathLst>
                  <a:path w="29159" h="28409" extrusionOk="0">
                    <a:moveTo>
                      <a:pt x="5816" y="0"/>
                    </a:moveTo>
                    <a:cubicBezTo>
                      <a:pt x="2699" y="0"/>
                      <a:pt x="1" y="2503"/>
                      <a:pt x="1" y="5798"/>
                    </a:cubicBezTo>
                    <a:lnTo>
                      <a:pt x="1" y="25039"/>
                    </a:lnTo>
                    <a:cubicBezTo>
                      <a:pt x="1" y="26896"/>
                      <a:pt x="1501" y="28408"/>
                      <a:pt x="3358" y="28408"/>
                    </a:cubicBezTo>
                    <a:lnTo>
                      <a:pt x="22599" y="28408"/>
                    </a:lnTo>
                    <a:cubicBezTo>
                      <a:pt x="26409" y="28408"/>
                      <a:pt x="29159" y="24800"/>
                      <a:pt x="28206" y="21110"/>
                    </a:cubicBezTo>
                    <a:cubicBezTo>
                      <a:pt x="26956" y="16228"/>
                      <a:pt x="24420" y="11620"/>
                      <a:pt x="20598" y="7798"/>
                    </a:cubicBezTo>
                    <a:cubicBezTo>
                      <a:pt x="16788" y="3988"/>
                      <a:pt x="12169" y="1452"/>
                      <a:pt x="7299" y="190"/>
                    </a:cubicBezTo>
                    <a:cubicBezTo>
                      <a:pt x="6800" y="62"/>
                      <a:pt x="6303" y="0"/>
                      <a:pt x="5816" y="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vert="vert270" wrap="square" lIns="91425" tIns="182875" rIns="18287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100"/>
                  <a:buFont typeface="Arial"/>
                  <a:buNone/>
                </a:pPr>
                <a:endParaRPr sz="2000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" name="Google Shape;1673;p40"/>
            <p:cNvGrpSpPr/>
            <p:nvPr/>
          </p:nvGrpSpPr>
          <p:grpSpPr>
            <a:xfrm rot="10800000">
              <a:off x="10578466" y="2223845"/>
              <a:ext cx="1608580" cy="1488325"/>
              <a:chOff x="4571988" y="2754275"/>
              <a:chExt cx="1488300" cy="1488325"/>
            </a:xfrm>
          </p:grpSpPr>
          <p:sp>
            <p:nvSpPr>
              <p:cNvPr id="22" name="Google Shape;1674;p40"/>
              <p:cNvSpPr/>
              <p:nvPr/>
            </p:nvSpPr>
            <p:spPr>
              <a:xfrm>
                <a:off x="4571988" y="2754275"/>
                <a:ext cx="1488300" cy="1488325"/>
              </a:xfrm>
              <a:custGeom>
                <a:avLst/>
                <a:gdLst/>
                <a:ahLst/>
                <a:cxnLst/>
                <a:rect l="l" t="t" r="r" b="b"/>
                <a:pathLst>
                  <a:path w="59532" h="59533" extrusionOk="0">
                    <a:moveTo>
                      <a:pt x="1" y="1"/>
                    </a:moveTo>
                    <a:lnTo>
                      <a:pt x="1" y="59532"/>
                    </a:lnTo>
                    <a:cubicBezTo>
                      <a:pt x="15241" y="59532"/>
                      <a:pt x="30469" y="53722"/>
                      <a:pt x="42101" y="42089"/>
                    </a:cubicBezTo>
                    <a:cubicBezTo>
                      <a:pt x="53722" y="30469"/>
                      <a:pt x="59532" y="15229"/>
                      <a:pt x="59532" y="1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vert="vert270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23" name="Google Shape;1675;p40"/>
              <p:cNvSpPr/>
              <p:nvPr/>
            </p:nvSpPr>
            <p:spPr>
              <a:xfrm>
                <a:off x="4571988" y="2754275"/>
                <a:ext cx="1062950" cy="1062975"/>
              </a:xfrm>
              <a:custGeom>
                <a:avLst/>
                <a:gdLst/>
                <a:ahLst/>
                <a:cxnLst/>
                <a:rect l="l" t="t" r="r" b="b"/>
                <a:pathLst>
                  <a:path w="42518" h="42519" extrusionOk="0">
                    <a:moveTo>
                      <a:pt x="1" y="1"/>
                    </a:moveTo>
                    <a:lnTo>
                      <a:pt x="1" y="42518"/>
                    </a:lnTo>
                    <a:cubicBezTo>
                      <a:pt x="10883" y="42518"/>
                      <a:pt x="21765" y="38363"/>
                      <a:pt x="30064" y="30064"/>
                    </a:cubicBezTo>
                    <a:cubicBezTo>
                      <a:pt x="38363" y="21754"/>
                      <a:pt x="42518" y="10883"/>
                      <a:pt x="42518" y="1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spcFirstLastPara="1" vert="vert270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24" name="Google Shape;1676;p40"/>
              <p:cNvSpPr/>
              <p:nvPr/>
            </p:nvSpPr>
            <p:spPr>
              <a:xfrm>
                <a:off x="5163975" y="3328878"/>
                <a:ext cx="881212" cy="872256"/>
              </a:xfrm>
              <a:custGeom>
                <a:avLst/>
                <a:gdLst/>
                <a:ahLst/>
                <a:cxnLst/>
                <a:rect l="l" t="t" r="r" b="b"/>
                <a:pathLst>
                  <a:path w="31385" h="31066" extrusionOk="0">
                    <a:moveTo>
                      <a:pt x="4501" y="1"/>
                    </a:moveTo>
                    <a:cubicBezTo>
                      <a:pt x="2012" y="1"/>
                      <a:pt x="0" y="2025"/>
                      <a:pt x="0" y="4501"/>
                    </a:cubicBezTo>
                    <a:lnTo>
                      <a:pt x="0" y="24087"/>
                    </a:lnTo>
                    <a:cubicBezTo>
                      <a:pt x="0" y="26254"/>
                      <a:pt x="988" y="28266"/>
                      <a:pt x="2703" y="29588"/>
                    </a:cubicBezTo>
                    <a:cubicBezTo>
                      <a:pt x="3949" y="30559"/>
                      <a:pt x="5450" y="31065"/>
                      <a:pt x="6991" y="31065"/>
                    </a:cubicBezTo>
                    <a:cubicBezTo>
                      <a:pt x="7584" y="31065"/>
                      <a:pt x="8183" y="30990"/>
                      <a:pt x="8775" y="30838"/>
                    </a:cubicBezTo>
                    <a:cubicBezTo>
                      <a:pt x="14073" y="29469"/>
                      <a:pt x="18919" y="26695"/>
                      <a:pt x="22812" y="22813"/>
                    </a:cubicBezTo>
                    <a:cubicBezTo>
                      <a:pt x="26694" y="18920"/>
                      <a:pt x="29468" y="14074"/>
                      <a:pt x="30837" y="8776"/>
                    </a:cubicBezTo>
                    <a:cubicBezTo>
                      <a:pt x="31385" y="6645"/>
                      <a:pt x="30932" y="4430"/>
                      <a:pt x="29587" y="2704"/>
                    </a:cubicBezTo>
                    <a:cubicBezTo>
                      <a:pt x="28254" y="989"/>
                      <a:pt x="26253" y="1"/>
                      <a:pt x="2408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vert="vert270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25" name="Google Shape;1677;p40"/>
              <p:cNvSpPr/>
              <p:nvPr/>
            </p:nvSpPr>
            <p:spPr>
              <a:xfrm>
                <a:off x="5201402" y="3366333"/>
                <a:ext cx="818712" cy="797317"/>
              </a:xfrm>
              <a:custGeom>
                <a:avLst/>
                <a:gdLst/>
                <a:ahLst/>
                <a:cxnLst/>
                <a:rect l="l" t="t" r="r" b="b"/>
                <a:pathLst>
                  <a:path w="29159" h="28397" extrusionOk="0">
                    <a:moveTo>
                      <a:pt x="3358" y="0"/>
                    </a:moveTo>
                    <a:cubicBezTo>
                      <a:pt x="1501" y="0"/>
                      <a:pt x="1" y="1501"/>
                      <a:pt x="1" y="3358"/>
                    </a:cubicBezTo>
                    <a:lnTo>
                      <a:pt x="1" y="22598"/>
                    </a:lnTo>
                    <a:cubicBezTo>
                      <a:pt x="1" y="25894"/>
                      <a:pt x="2699" y="28396"/>
                      <a:pt x="5816" y="28396"/>
                    </a:cubicBezTo>
                    <a:cubicBezTo>
                      <a:pt x="6303" y="28396"/>
                      <a:pt x="6800" y="28335"/>
                      <a:pt x="7299" y="28206"/>
                    </a:cubicBezTo>
                    <a:cubicBezTo>
                      <a:pt x="12169" y="26956"/>
                      <a:pt x="16788" y="24420"/>
                      <a:pt x="20598" y="20598"/>
                    </a:cubicBezTo>
                    <a:cubicBezTo>
                      <a:pt x="24420" y="16788"/>
                      <a:pt x="26956" y="12169"/>
                      <a:pt x="28206" y="7299"/>
                    </a:cubicBezTo>
                    <a:cubicBezTo>
                      <a:pt x="29159" y="3608"/>
                      <a:pt x="26409" y="0"/>
                      <a:pt x="22599" y="0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vert="vert270" wrap="square" lIns="91425" tIns="91425" rIns="182875" bIns="18287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100"/>
                  <a:buFont typeface="Arial"/>
                  <a:buNone/>
                </a:pPr>
                <a:endParaRPr sz="1500" dirty="0">
                  <a:solidFill>
                    <a:srgbClr val="FFFFFF"/>
                  </a:solidFill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</p:grpSp>
        <p:sp>
          <p:nvSpPr>
            <p:cNvPr id="18" name="Google Shape;13463;p62"/>
            <p:cNvSpPr/>
            <p:nvPr/>
          </p:nvSpPr>
          <p:spPr>
            <a:xfrm rot="10800000">
              <a:off x="10923760" y="4546709"/>
              <a:ext cx="468184" cy="370288"/>
            </a:xfrm>
            <a:custGeom>
              <a:avLst/>
              <a:gdLst/>
              <a:ahLst/>
              <a:cxnLst/>
              <a:rect l="l" t="t" r="r" b="b"/>
              <a:pathLst>
                <a:path w="12550" h="10728" extrusionOk="0">
                  <a:moveTo>
                    <a:pt x="6298" y="369"/>
                  </a:moveTo>
                  <a:cubicBezTo>
                    <a:pt x="6306" y="369"/>
                    <a:pt x="6315" y="369"/>
                    <a:pt x="6323" y="370"/>
                  </a:cubicBezTo>
                  <a:cubicBezTo>
                    <a:pt x="6442" y="393"/>
                    <a:pt x="6525" y="477"/>
                    <a:pt x="6525" y="596"/>
                  </a:cubicBezTo>
                  <a:cubicBezTo>
                    <a:pt x="6525" y="727"/>
                    <a:pt x="6430" y="834"/>
                    <a:pt x="6287" y="834"/>
                  </a:cubicBezTo>
                  <a:cubicBezTo>
                    <a:pt x="6156" y="834"/>
                    <a:pt x="6049" y="727"/>
                    <a:pt x="6049" y="596"/>
                  </a:cubicBezTo>
                  <a:cubicBezTo>
                    <a:pt x="6049" y="482"/>
                    <a:pt x="6136" y="369"/>
                    <a:pt x="6298" y="369"/>
                  </a:cubicBezTo>
                  <a:close/>
                  <a:moveTo>
                    <a:pt x="6871" y="727"/>
                  </a:moveTo>
                  <a:lnTo>
                    <a:pt x="8668" y="2513"/>
                  </a:lnTo>
                  <a:lnTo>
                    <a:pt x="3906" y="2513"/>
                  </a:lnTo>
                  <a:lnTo>
                    <a:pt x="5716" y="727"/>
                  </a:lnTo>
                  <a:cubicBezTo>
                    <a:pt x="5775" y="1001"/>
                    <a:pt x="6013" y="1191"/>
                    <a:pt x="6287" y="1191"/>
                  </a:cubicBezTo>
                  <a:cubicBezTo>
                    <a:pt x="6573" y="1191"/>
                    <a:pt x="6811" y="1001"/>
                    <a:pt x="6871" y="727"/>
                  </a:cubicBezTo>
                  <a:close/>
                  <a:moveTo>
                    <a:pt x="3573" y="8787"/>
                  </a:moveTo>
                  <a:cubicBezTo>
                    <a:pt x="5216" y="8787"/>
                    <a:pt x="5097" y="8787"/>
                    <a:pt x="5156" y="8799"/>
                  </a:cubicBezTo>
                  <a:cubicBezTo>
                    <a:pt x="5275" y="8823"/>
                    <a:pt x="5370" y="8942"/>
                    <a:pt x="5370" y="9061"/>
                  </a:cubicBezTo>
                  <a:lnTo>
                    <a:pt x="5370" y="9513"/>
                  </a:lnTo>
                  <a:lnTo>
                    <a:pt x="3287" y="9513"/>
                  </a:lnTo>
                  <a:cubicBezTo>
                    <a:pt x="3275" y="9049"/>
                    <a:pt x="3275" y="9049"/>
                    <a:pt x="3287" y="9002"/>
                  </a:cubicBezTo>
                  <a:cubicBezTo>
                    <a:pt x="3334" y="8859"/>
                    <a:pt x="3430" y="8787"/>
                    <a:pt x="3573" y="8787"/>
                  </a:cubicBezTo>
                  <a:close/>
                  <a:moveTo>
                    <a:pt x="10651" y="2885"/>
                  </a:moveTo>
                  <a:cubicBezTo>
                    <a:pt x="11916" y="2885"/>
                    <a:pt x="11740" y="2894"/>
                    <a:pt x="11740" y="2929"/>
                  </a:cubicBezTo>
                  <a:cubicBezTo>
                    <a:pt x="11729" y="9255"/>
                    <a:pt x="11779" y="9516"/>
                    <a:pt x="11713" y="9516"/>
                  </a:cubicBezTo>
                  <a:cubicBezTo>
                    <a:pt x="11707" y="9516"/>
                    <a:pt x="11700" y="9513"/>
                    <a:pt x="11693" y="9513"/>
                  </a:cubicBezTo>
                  <a:lnTo>
                    <a:pt x="5739" y="9513"/>
                  </a:lnTo>
                  <a:lnTo>
                    <a:pt x="5739" y="9144"/>
                  </a:lnTo>
                  <a:lnTo>
                    <a:pt x="11193" y="9144"/>
                  </a:lnTo>
                  <a:cubicBezTo>
                    <a:pt x="11288" y="9144"/>
                    <a:pt x="11371" y="9049"/>
                    <a:pt x="11371" y="8966"/>
                  </a:cubicBezTo>
                  <a:lnTo>
                    <a:pt x="11371" y="3441"/>
                  </a:lnTo>
                  <a:cubicBezTo>
                    <a:pt x="11371" y="3334"/>
                    <a:pt x="11276" y="3263"/>
                    <a:pt x="11193" y="3263"/>
                  </a:cubicBezTo>
                  <a:lnTo>
                    <a:pt x="3346" y="3263"/>
                  </a:lnTo>
                  <a:cubicBezTo>
                    <a:pt x="3239" y="3263"/>
                    <a:pt x="3168" y="3346"/>
                    <a:pt x="3168" y="3441"/>
                  </a:cubicBezTo>
                  <a:cubicBezTo>
                    <a:pt x="3168" y="3537"/>
                    <a:pt x="3251" y="3620"/>
                    <a:pt x="3346" y="3620"/>
                  </a:cubicBezTo>
                  <a:lnTo>
                    <a:pt x="10990" y="3620"/>
                  </a:lnTo>
                  <a:lnTo>
                    <a:pt x="10990" y="8775"/>
                  </a:lnTo>
                  <a:lnTo>
                    <a:pt x="5656" y="8775"/>
                  </a:lnTo>
                  <a:cubicBezTo>
                    <a:pt x="5561" y="8585"/>
                    <a:pt x="5370" y="8454"/>
                    <a:pt x="5156" y="8430"/>
                  </a:cubicBezTo>
                  <a:cubicBezTo>
                    <a:pt x="5128" y="8422"/>
                    <a:pt x="4938" y="8419"/>
                    <a:pt x="4696" y="8419"/>
                  </a:cubicBezTo>
                  <a:cubicBezTo>
                    <a:pt x="4212" y="8419"/>
                    <a:pt x="3521" y="8430"/>
                    <a:pt x="3513" y="8430"/>
                  </a:cubicBezTo>
                  <a:cubicBezTo>
                    <a:pt x="3287" y="8442"/>
                    <a:pt x="3072" y="8573"/>
                    <a:pt x="2977" y="8775"/>
                  </a:cubicBezTo>
                  <a:lnTo>
                    <a:pt x="1608" y="8775"/>
                  </a:lnTo>
                  <a:lnTo>
                    <a:pt x="1608" y="3620"/>
                  </a:lnTo>
                  <a:lnTo>
                    <a:pt x="2656" y="3620"/>
                  </a:lnTo>
                  <a:cubicBezTo>
                    <a:pt x="2763" y="3620"/>
                    <a:pt x="2834" y="3525"/>
                    <a:pt x="2834" y="3441"/>
                  </a:cubicBezTo>
                  <a:cubicBezTo>
                    <a:pt x="2834" y="3334"/>
                    <a:pt x="2751" y="3263"/>
                    <a:pt x="2656" y="3263"/>
                  </a:cubicBezTo>
                  <a:lnTo>
                    <a:pt x="1429" y="3263"/>
                  </a:lnTo>
                  <a:cubicBezTo>
                    <a:pt x="1322" y="3263"/>
                    <a:pt x="1251" y="3346"/>
                    <a:pt x="1251" y="3441"/>
                  </a:cubicBezTo>
                  <a:lnTo>
                    <a:pt x="1251" y="8966"/>
                  </a:lnTo>
                  <a:cubicBezTo>
                    <a:pt x="1251" y="9061"/>
                    <a:pt x="1334" y="9144"/>
                    <a:pt x="1429" y="9144"/>
                  </a:cubicBezTo>
                  <a:lnTo>
                    <a:pt x="2918" y="9144"/>
                  </a:lnTo>
                  <a:lnTo>
                    <a:pt x="2918" y="9513"/>
                  </a:lnTo>
                  <a:lnTo>
                    <a:pt x="917" y="9513"/>
                  </a:lnTo>
                  <a:cubicBezTo>
                    <a:pt x="894" y="9513"/>
                    <a:pt x="870" y="9490"/>
                    <a:pt x="870" y="9466"/>
                  </a:cubicBezTo>
                  <a:cubicBezTo>
                    <a:pt x="892" y="3144"/>
                    <a:pt x="843" y="2892"/>
                    <a:pt x="900" y="2892"/>
                  </a:cubicBezTo>
                  <a:cubicBezTo>
                    <a:pt x="905" y="2892"/>
                    <a:pt x="911" y="2894"/>
                    <a:pt x="917" y="2894"/>
                  </a:cubicBezTo>
                  <a:cubicBezTo>
                    <a:pt x="6680" y="2894"/>
                    <a:pt x="9386" y="2885"/>
                    <a:pt x="10651" y="2885"/>
                  </a:cubicBezTo>
                  <a:close/>
                  <a:moveTo>
                    <a:pt x="6277" y="0"/>
                  </a:moveTo>
                  <a:cubicBezTo>
                    <a:pt x="6049" y="0"/>
                    <a:pt x="5823" y="84"/>
                    <a:pt x="5656" y="250"/>
                  </a:cubicBezTo>
                  <a:lnTo>
                    <a:pt x="3370" y="2513"/>
                  </a:lnTo>
                  <a:lnTo>
                    <a:pt x="894" y="2513"/>
                  </a:lnTo>
                  <a:cubicBezTo>
                    <a:pt x="667" y="2513"/>
                    <a:pt x="477" y="2691"/>
                    <a:pt x="477" y="2929"/>
                  </a:cubicBezTo>
                  <a:lnTo>
                    <a:pt x="477" y="9513"/>
                  </a:lnTo>
                  <a:lnTo>
                    <a:pt x="417" y="9513"/>
                  </a:lnTo>
                  <a:cubicBezTo>
                    <a:pt x="191" y="9513"/>
                    <a:pt x="1" y="9692"/>
                    <a:pt x="1" y="9930"/>
                  </a:cubicBezTo>
                  <a:lnTo>
                    <a:pt x="1" y="10311"/>
                  </a:lnTo>
                  <a:cubicBezTo>
                    <a:pt x="1" y="10537"/>
                    <a:pt x="179" y="10728"/>
                    <a:pt x="417" y="10728"/>
                  </a:cubicBezTo>
                  <a:lnTo>
                    <a:pt x="7811" y="10728"/>
                  </a:lnTo>
                  <a:cubicBezTo>
                    <a:pt x="7918" y="10728"/>
                    <a:pt x="7990" y="10645"/>
                    <a:pt x="7990" y="10549"/>
                  </a:cubicBezTo>
                  <a:cubicBezTo>
                    <a:pt x="7990" y="10454"/>
                    <a:pt x="7895" y="10371"/>
                    <a:pt x="7811" y="10371"/>
                  </a:cubicBezTo>
                  <a:cubicBezTo>
                    <a:pt x="7049" y="10370"/>
                    <a:pt x="6364" y="10369"/>
                    <a:pt x="5749" y="10369"/>
                  </a:cubicBezTo>
                  <a:cubicBezTo>
                    <a:pt x="2782" y="10369"/>
                    <a:pt x="1447" y="10380"/>
                    <a:pt x="848" y="10380"/>
                  </a:cubicBezTo>
                  <a:cubicBezTo>
                    <a:pt x="301" y="10380"/>
                    <a:pt x="370" y="10371"/>
                    <a:pt x="370" y="10335"/>
                  </a:cubicBezTo>
                  <a:lnTo>
                    <a:pt x="370" y="9942"/>
                  </a:lnTo>
                  <a:cubicBezTo>
                    <a:pt x="370" y="9904"/>
                    <a:pt x="221" y="9896"/>
                    <a:pt x="1247" y="9896"/>
                  </a:cubicBezTo>
                  <a:cubicBezTo>
                    <a:pt x="2032" y="9896"/>
                    <a:pt x="3502" y="9901"/>
                    <a:pt x="6250" y="9901"/>
                  </a:cubicBezTo>
                  <a:cubicBezTo>
                    <a:pt x="7776" y="9901"/>
                    <a:pt x="9695" y="9899"/>
                    <a:pt x="12109" y="9894"/>
                  </a:cubicBezTo>
                  <a:cubicBezTo>
                    <a:pt x="12145" y="9894"/>
                    <a:pt x="12157" y="9918"/>
                    <a:pt x="12157" y="9942"/>
                  </a:cubicBezTo>
                  <a:lnTo>
                    <a:pt x="12157" y="10335"/>
                  </a:lnTo>
                  <a:cubicBezTo>
                    <a:pt x="12157" y="10359"/>
                    <a:pt x="12145" y="10371"/>
                    <a:pt x="12109" y="10371"/>
                  </a:cubicBezTo>
                  <a:lnTo>
                    <a:pt x="8478" y="10371"/>
                  </a:lnTo>
                  <a:cubicBezTo>
                    <a:pt x="8371" y="10371"/>
                    <a:pt x="8299" y="10466"/>
                    <a:pt x="8299" y="10549"/>
                  </a:cubicBezTo>
                  <a:cubicBezTo>
                    <a:pt x="8299" y="10656"/>
                    <a:pt x="8395" y="10728"/>
                    <a:pt x="8478" y="10728"/>
                  </a:cubicBezTo>
                  <a:lnTo>
                    <a:pt x="12145" y="10728"/>
                  </a:lnTo>
                  <a:cubicBezTo>
                    <a:pt x="12359" y="10728"/>
                    <a:pt x="12550" y="10549"/>
                    <a:pt x="12550" y="10311"/>
                  </a:cubicBezTo>
                  <a:lnTo>
                    <a:pt x="12550" y="9930"/>
                  </a:lnTo>
                  <a:cubicBezTo>
                    <a:pt x="12550" y="9704"/>
                    <a:pt x="12383" y="9513"/>
                    <a:pt x="12145" y="9513"/>
                  </a:cubicBezTo>
                  <a:lnTo>
                    <a:pt x="12086" y="9513"/>
                  </a:lnTo>
                  <a:lnTo>
                    <a:pt x="12086" y="2929"/>
                  </a:lnTo>
                  <a:cubicBezTo>
                    <a:pt x="12086" y="2715"/>
                    <a:pt x="11907" y="2513"/>
                    <a:pt x="11669" y="2513"/>
                  </a:cubicBezTo>
                  <a:lnTo>
                    <a:pt x="9180" y="2513"/>
                  </a:lnTo>
                  <a:lnTo>
                    <a:pt x="6906" y="250"/>
                  </a:lnTo>
                  <a:cubicBezTo>
                    <a:pt x="6734" y="84"/>
                    <a:pt x="6504" y="0"/>
                    <a:pt x="627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vert="vert270" wrap="square" lIns="91425" tIns="91425" rIns="91425" bIns="91425" anchor="ctr" anchorCtr="0">
              <a:noAutofit/>
            </a:bodyPr>
            <a:lstStyle/>
            <a:p>
              <a:endParaRPr sz="1800" dirty="0"/>
            </a:p>
          </p:txBody>
        </p:sp>
        <p:grpSp>
          <p:nvGrpSpPr>
            <p:cNvPr id="19" name="Google Shape;13285;p62"/>
            <p:cNvGrpSpPr/>
            <p:nvPr/>
          </p:nvGrpSpPr>
          <p:grpSpPr>
            <a:xfrm rot="10800000">
              <a:off x="10892876" y="2516276"/>
              <a:ext cx="544513" cy="494475"/>
              <a:chOff x="1731934" y="3355639"/>
              <a:chExt cx="368371" cy="361554"/>
            </a:xfrm>
            <a:solidFill>
              <a:schemeClr val="bg1"/>
            </a:solidFill>
          </p:grpSpPr>
          <p:sp>
            <p:nvSpPr>
              <p:cNvPr id="20" name="Google Shape;13286;p62"/>
              <p:cNvSpPr/>
              <p:nvPr/>
            </p:nvSpPr>
            <p:spPr>
              <a:xfrm>
                <a:off x="1812336" y="3533963"/>
                <a:ext cx="41762" cy="41762"/>
              </a:xfrm>
              <a:custGeom>
                <a:avLst/>
                <a:gdLst/>
                <a:ahLst/>
                <a:cxnLst/>
                <a:rect l="l" t="t" r="r" b="b"/>
                <a:pathLst>
                  <a:path w="1311" h="1311" extrusionOk="0">
                    <a:moveTo>
                      <a:pt x="655" y="322"/>
                    </a:moveTo>
                    <a:cubicBezTo>
                      <a:pt x="834" y="322"/>
                      <a:pt x="989" y="477"/>
                      <a:pt x="989" y="655"/>
                    </a:cubicBezTo>
                    <a:cubicBezTo>
                      <a:pt x="989" y="834"/>
                      <a:pt x="834" y="989"/>
                      <a:pt x="655" y="989"/>
                    </a:cubicBezTo>
                    <a:cubicBezTo>
                      <a:pt x="477" y="989"/>
                      <a:pt x="334" y="834"/>
                      <a:pt x="334" y="655"/>
                    </a:cubicBezTo>
                    <a:cubicBezTo>
                      <a:pt x="334" y="477"/>
                      <a:pt x="477" y="322"/>
                      <a:pt x="655" y="322"/>
                    </a:cubicBezTo>
                    <a:close/>
                    <a:moveTo>
                      <a:pt x="655" y="1"/>
                    </a:moveTo>
                    <a:cubicBezTo>
                      <a:pt x="298" y="1"/>
                      <a:pt x="1" y="298"/>
                      <a:pt x="1" y="655"/>
                    </a:cubicBezTo>
                    <a:cubicBezTo>
                      <a:pt x="1" y="1013"/>
                      <a:pt x="298" y="1310"/>
                      <a:pt x="655" y="1310"/>
                    </a:cubicBezTo>
                    <a:cubicBezTo>
                      <a:pt x="1013" y="1310"/>
                      <a:pt x="1310" y="1013"/>
                      <a:pt x="1310" y="655"/>
                    </a:cubicBezTo>
                    <a:cubicBezTo>
                      <a:pt x="1310" y="298"/>
                      <a:pt x="1013" y="1"/>
                      <a:pt x="65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vert="vert270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21" name="Google Shape;13287;p62"/>
              <p:cNvSpPr/>
              <p:nvPr/>
            </p:nvSpPr>
            <p:spPr>
              <a:xfrm>
                <a:off x="1731934" y="3355639"/>
                <a:ext cx="368371" cy="361554"/>
              </a:xfrm>
              <a:custGeom>
                <a:avLst/>
                <a:gdLst/>
                <a:ahLst/>
                <a:cxnLst/>
                <a:rect l="l" t="t" r="r" b="b"/>
                <a:pathLst>
                  <a:path w="11564" h="11350" extrusionOk="0">
                    <a:moveTo>
                      <a:pt x="4572" y="330"/>
                    </a:moveTo>
                    <a:cubicBezTo>
                      <a:pt x="4619" y="330"/>
                      <a:pt x="4691" y="407"/>
                      <a:pt x="5251" y="753"/>
                    </a:cubicBezTo>
                    <a:lnTo>
                      <a:pt x="4882" y="1348"/>
                    </a:lnTo>
                    <a:lnTo>
                      <a:pt x="4239" y="943"/>
                    </a:lnTo>
                    <a:cubicBezTo>
                      <a:pt x="4215" y="907"/>
                      <a:pt x="4192" y="872"/>
                      <a:pt x="4215" y="836"/>
                    </a:cubicBezTo>
                    <a:cubicBezTo>
                      <a:pt x="4513" y="396"/>
                      <a:pt x="4489" y="348"/>
                      <a:pt x="4549" y="336"/>
                    </a:cubicBezTo>
                    <a:cubicBezTo>
                      <a:pt x="4557" y="333"/>
                      <a:pt x="4564" y="330"/>
                      <a:pt x="4572" y="330"/>
                    </a:cubicBezTo>
                    <a:close/>
                    <a:moveTo>
                      <a:pt x="5975" y="398"/>
                    </a:moveTo>
                    <a:cubicBezTo>
                      <a:pt x="6005" y="398"/>
                      <a:pt x="6035" y="404"/>
                      <a:pt x="6061" y="419"/>
                    </a:cubicBezTo>
                    <a:lnTo>
                      <a:pt x="7394" y="1253"/>
                    </a:lnTo>
                    <a:lnTo>
                      <a:pt x="6275" y="3039"/>
                    </a:lnTo>
                    <a:lnTo>
                      <a:pt x="4942" y="2205"/>
                    </a:lnTo>
                    <a:cubicBezTo>
                      <a:pt x="4846" y="2146"/>
                      <a:pt x="4834" y="2039"/>
                      <a:pt x="4882" y="1967"/>
                    </a:cubicBezTo>
                    <a:cubicBezTo>
                      <a:pt x="5073" y="1658"/>
                      <a:pt x="5501" y="979"/>
                      <a:pt x="5823" y="479"/>
                    </a:cubicBezTo>
                    <a:cubicBezTo>
                      <a:pt x="5847" y="430"/>
                      <a:pt x="5911" y="398"/>
                      <a:pt x="5975" y="398"/>
                    </a:cubicBezTo>
                    <a:close/>
                    <a:moveTo>
                      <a:pt x="10180" y="2860"/>
                    </a:moveTo>
                    <a:cubicBezTo>
                      <a:pt x="10323" y="2979"/>
                      <a:pt x="10847" y="3158"/>
                      <a:pt x="11002" y="3789"/>
                    </a:cubicBezTo>
                    <a:cubicBezTo>
                      <a:pt x="11195" y="4581"/>
                      <a:pt x="10555" y="5231"/>
                      <a:pt x="9842" y="5231"/>
                    </a:cubicBezTo>
                    <a:cubicBezTo>
                      <a:pt x="9633" y="5231"/>
                      <a:pt x="9418" y="5175"/>
                      <a:pt x="9216" y="5051"/>
                    </a:cubicBezTo>
                    <a:lnTo>
                      <a:pt x="8918" y="4872"/>
                    </a:lnTo>
                    <a:lnTo>
                      <a:pt x="10180" y="2860"/>
                    </a:lnTo>
                    <a:close/>
                    <a:moveTo>
                      <a:pt x="5644" y="3039"/>
                    </a:moveTo>
                    <a:lnTo>
                      <a:pt x="6204" y="3396"/>
                    </a:lnTo>
                    <a:lnTo>
                      <a:pt x="6216" y="3408"/>
                    </a:lnTo>
                    <a:lnTo>
                      <a:pt x="4287" y="5349"/>
                    </a:lnTo>
                    <a:cubicBezTo>
                      <a:pt x="4132" y="5170"/>
                      <a:pt x="3941" y="5039"/>
                      <a:pt x="3751" y="4944"/>
                    </a:cubicBezTo>
                    <a:lnTo>
                      <a:pt x="5644" y="3039"/>
                    </a:lnTo>
                    <a:close/>
                    <a:moveTo>
                      <a:pt x="3195" y="5176"/>
                    </a:moveTo>
                    <a:cubicBezTo>
                      <a:pt x="3355" y="5176"/>
                      <a:pt x="3520" y="5212"/>
                      <a:pt x="3680" y="5289"/>
                    </a:cubicBezTo>
                    <a:cubicBezTo>
                      <a:pt x="4705" y="5802"/>
                      <a:pt x="4316" y="7363"/>
                      <a:pt x="3195" y="7363"/>
                    </a:cubicBezTo>
                    <a:cubicBezTo>
                      <a:pt x="3170" y="7363"/>
                      <a:pt x="3145" y="7362"/>
                      <a:pt x="3120" y="7361"/>
                    </a:cubicBezTo>
                    <a:cubicBezTo>
                      <a:pt x="2548" y="7325"/>
                      <a:pt x="2096" y="6849"/>
                      <a:pt x="2096" y="6265"/>
                    </a:cubicBezTo>
                    <a:cubicBezTo>
                      <a:pt x="2096" y="5640"/>
                      <a:pt x="2615" y="5176"/>
                      <a:pt x="3195" y="5176"/>
                    </a:cubicBezTo>
                    <a:close/>
                    <a:moveTo>
                      <a:pt x="5144" y="8992"/>
                    </a:moveTo>
                    <a:cubicBezTo>
                      <a:pt x="5358" y="8992"/>
                      <a:pt x="5537" y="9159"/>
                      <a:pt x="5537" y="9385"/>
                    </a:cubicBezTo>
                    <a:lnTo>
                      <a:pt x="5537" y="9694"/>
                    </a:lnTo>
                    <a:lnTo>
                      <a:pt x="4537" y="9694"/>
                    </a:lnTo>
                    <a:lnTo>
                      <a:pt x="4537" y="9385"/>
                    </a:lnTo>
                    <a:lnTo>
                      <a:pt x="4525" y="9385"/>
                    </a:lnTo>
                    <a:cubicBezTo>
                      <a:pt x="4525" y="9170"/>
                      <a:pt x="4692" y="8992"/>
                      <a:pt x="4906" y="8992"/>
                    </a:cubicBezTo>
                    <a:close/>
                    <a:moveTo>
                      <a:pt x="6085" y="10016"/>
                    </a:moveTo>
                    <a:cubicBezTo>
                      <a:pt x="6454" y="10016"/>
                      <a:pt x="6751" y="10313"/>
                      <a:pt x="6751" y="10694"/>
                    </a:cubicBezTo>
                    <a:lnTo>
                      <a:pt x="6751" y="10992"/>
                    </a:lnTo>
                    <a:lnTo>
                      <a:pt x="322" y="10992"/>
                    </a:lnTo>
                    <a:lnTo>
                      <a:pt x="322" y="10694"/>
                    </a:lnTo>
                    <a:cubicBezTo>
                      <a:pt x="322" y="10313"/>
                      <a:pt x="620" y="10016"/>
                      <a:pt x="1001" y="10016"/>
                    </a:cubicBezTo>
                    <a:close/>
                    <a:moveTo>
                      <a:pt x="4558" y="1"/>
                    </a:moveTo>
                    <a:cubicBezTo>
                      <a:pt x="4419" y="1"/>
                      <a:pt x="4281" y="69"/>
                      <a:pt x="4203" y="193"/>
                    </a:cubicBezTo>
                    <a:lnTo>
                      <a:pt x="3906" y="669"/>
                    </a:lnTo>
                    <a:cubicBezTo>
                      <a:pt x="3787" y="872"/>
                      <a:pt x="3846" y="1122"/>
                      <a:pt x="4049" y="1241"/>
                    </a:cubicBezTo>
                    <a:lnTo>
                      <a:pt x="4680" y="1646"/>
                    </a:lnTo>
                    <a:cubicBezTo>
                      <a:pt x="4644" y="1741"/>
                      <a:pt x="4442" y="1908"/>
                      <a:pt x="4525" y="2193"/>
                    </a:cubicBezTo>
                    <a:cubicBezTo>
                      <a:pt x="4549" y="2324"/>
                      <a:pt x="4620" y="2431"/>
                      <a:pt x="4739" y="2503"/>
                    </a:cubicBezTo>
                    <a:lnTo>
                      <a:pt x="5335" y="2872"/>
                    </a:lnTo>
                    <a:lnTo>
                      <a:pt x="3358" y="4872"/>
                    </a:lnTo>
                    <a:cubicBezTo>
                      <a:pt x="3297" y="4865"/>
                      <a:pt x="3237" y="4861"/>
                      <a:pt x="3177" y="4861"/>
                    </a:cubicBezTo>
                    <a:cubicBezTo>
                      <a:pt x="2398" y="4861"/>
                      <a:pt x="1751" y="5493"/>
                      <a:pt x="1751" y="6289"/>
                    </a:cubicBezTo>
                    <a:cubicBezTo>
                      <a:pt x="1751" y="6765"/>
                      <a:pt x="1989" y="7194"/>
                      <a:pt x="2346" y="7444"/>
                    </a:cubicBezTo>
                    <a:lnTo>
                      <a:pt x="2346" y="8397"/>
                    </a:lnTo>
                    <a:cubicBezTo>
                      <a:pt x="2346" y="8492"/>
                      <a:pt x="2417" y="8563"/>
                      <a:pt x="2513" y="8563"/>
                    </a:cubicBezTo>
                    <a:cubicBezTo>
                      <a:pt x="2596" y="8563"/>
                      <a:pt x="2679" y="8492"/>
                      <a:pt x="2679" y="8397"/>
                    </a:cubicBezTo>
                    <a:lnTo>
                      <a:pt x="2679" y="7623"/>
                    </a:lnTo>
                    <a:cubicBezTo>
                      <a:pt x="2828" y="7675"/>
                      <a:pt x="2995" y="7708"/>
                      <a:pt x="3163" y="7708"/>
                    </a:cubicBezTo>
                    <a:cubicBezTo>
                      <a:pt x="3224" y="7708"/>
                      <a:pt x="3286" y="7704"/>
                      <a:pt x="3346" y="7694"/>
                    </a:cubicBezTo>
                    <a:lnTo>
                      <a:pt x="3346" y="9706"/>
                    </a:lnTo>
                    <a:lnTo>
                      <a:pt x="2679" y="9706"/>
                    </a:lnTo>
                    <a:lnTo>
                      <a:pt x="2679" y="9028"/>
                    </a:lnTo>
                    <a:cubicBezTo>
                      <a:pt x="2679" y="8932"/>
                      <a:pt x="2596" y="8861"/>
                      <a:pt x="2513" y="8861"/>
                    </a:cubicBezTo>
                    <a:cubicBezTo>
                      <a:pt x="2417" y="8861"/>
                      <a:pt x="2346" y="8932"/>
                      <a:pt x="2346" y="9028"/>
                    </a:cubicBezTo>
                    <a:lnTo>
                      <a:pt x="2346" y="9706"/>
                    </a:lnTo>
                    <a:lnTo>
                      <a:pt x="989" y="9706"/>
                    </a:lnTo>
                    <a:cubicBezTo>
                      <a:pt x="441" y="9706"/>
                      <a:pt x="1" y="10159"/>
                      <a:pt x="1" y="10706"/>
                    </a:cubicBezTo>
                    <a:lnTo>
                      <a:pt x="1" y="11183"/>
                    </a:lnTo>
                    <a:cubicBezTo>
                      <a:pt x="1" y="11266"/>
                      <a:pt x="72" y="11349"/>
                      <a:pt x="155" y="11349"/>
                    </a:cubicBezTo>
                    <a:lnTo>
                      <a:pt x="6918" y="11349"/>
                    </a:lnTo>
                    <a:cubicBezTo>
                      <a:pt x="7001" y="11349"/>
                      <a:pt x="7085" y="11266"/>
                      <a:pt x="7085" y="11183"/>
                    </a:cubicBezTo>
                    <a:lnTo>
                      <a:pt x="7085" y="10706"/>
                    </a:lnTo>
                    <a:cubicBezTo>
                      <a:pt x="7085" y="10159"/>
                      <a:pt x="6632" y="9706"/>
                      <a:pt x="6085" y="9706"/>
                    </a:cubicBezTo>
                    <a:lnTo>
                      <a:pt x="5846" y="9706"/>
                    </a:lnTo>
                    <a:lnTo>
                      <a:pt x="5846" y="9397"/>
                    </a:lnTo>
                    <a:cubicBezTo>
                      <a:pt x="5846" y="9004"/>
                      <a:pt x="5537" y="8682"/>
                      <a:pt x="5132" y="8682"/>
                    </a:cubicBezTo>
                    <a:lnTo>
                      <a:pt x="4894" y="8682"/>
                    </a:lnTo>
                    <a:cubicBezTo>
                      <a:pt x="4501" y="8682"/>
                      <a:pt x="4180" y="9004"/>
                      <a:pt x="4180" y="9397"/>
                    </a:cubicBezTo>
                    <a:lnTo>
                      <a:pt x="4180" y="9706"/>
                    </a:lnTo>
                    <a:lnTo>
                      <a:pt x="3668" y="9706"/>
                    </a:lnTo>
                    <a:lnTo>
                      <a:pt x="3668" y="7611"/>
                    </a:lnTo>
                    <a:cubicBezTo>
                      <a:pt x="4465" y="7313"/>
                      <a:pt x="4823" y="6384"/>
                      <a:pt x="4442" y="5646"/>
                    </a:cubicBezTo>
                    <a:lnTo>
                      <a:pt x="6370" y="3717"/>
                    </a:lnTo>
                    <a:lnTo>
                      <a:pt x="7585" y="5801"/>
                    </a:lnTo>
                    <a:cubicBezTo>
                      <a:pt x="7670" y="5947"/>
                      <a:pt x="7817" y="6018"/>
                      <a:pt x="7962" y="6018"/>
                    </a:cubicBezTo>
                    <a:cubicBezTo>
                      <a:pt x="8100" y="6018"/>
                      <a:pt x="8235" y="5953"/>
                      <a:pt x="8311" y="5825"/>
                    </a:cubicBezTo>
                    <a:lnTo>
                      <a:pt x="8716" y="5182"/>
                    </a:lnTo>
                    <a:lnTo>
                      <a:pt x="9014" y="5360"/>
                    </a:lnTo>
                    <a:cubicBezTo>
                      <a:pt x="9273" y="5514"/>
                      <a:pt x="9548" y="5584"/>
                      <a:pt x="9813" y="5584"/>
                    </a:cubicBezTo>
                    <a:cubicBezTo>
                      <a:pt x="10740" y="5584"/>
                      <a:pt x="11564" y="4739"/>
                      <a:pt x="11323" y="3694"/>
                    </a:cubicBezTo>
                    <a:cubicBezTo>
                      <a:pt x="11145" y="2908"/>
                      <a:pt x="10490" y="2670"/>
                      <a:pt x="10359" y="2562"/>
                    </a:cubicBezTo>
                    <a:lnTo>
                      <a:pt x="10764" y="1920"/>
                    </a:lnTo>
                    <a:cubicBezTo>
                      <a:pt x="10942" y="1658"/>
                      <a:pt x="10740" y="1300"/>
                      <a:pt x="10430" y="1265"/>
                    </a:cubicBezTo>
                    <a:lnTo>
                      <a:pt x="9359" y="1181"/>
                    </a:lnTo>
                    <a:cubicBezTo>
                      <a:pt x="9353" y="1180"/>
                      <a:pt x="9346" y="1180"/>
                      <a:pt x="9340" y="1180"/>
                    </a:cubicBezTo>
                    <a:cubicBezTo>
                      <a:pt x="9262" y="1180"/>
                      <a:pt x="9180" y="1247"/>
                      <a:pt x="9180" y="1324"/>
                    </a:cubicBezTo>
                    <a:cubicBezTo>
                      <a:pt x="9168" y="1419"/>
                      <a:pt x="9240" y="1503"/>
                      <a:pt x="9335" y="1503"/>
                    </a:cubicBezTo>
                    <a:lnTo>
                      <a:pt x="10407" y="1598"/>
                    </a:lnTo>
                    <a:cubicBezTo>
                      <a:pt x="10478" y="1598"/>
                      <a:pt x="10526" y="1681"/>
                      <a:pt x="10478" y="1741"/>
                    </a:cubicBezTo>
                    <a:cubicBezTo>
                      <a:pt x="10109" y="2324"/>
                      <a:pt x="8347" y="5134"/>
                      <a:pt x="8049" y="5610"/>
                    </a:cubicBezTo>
                    <a:cubicBezTo>
                      <a:pt x="8025" y="5640"/>
                      <a:pt x="7993" y="5655"/>
                      <a:pt x="7961" y="5655"/>
                    </a:cubicBezTo>
                    <a:cubicBezTo>
                      <a:pt x="7930" y="5655"/>
                      <a:pt x="7900" y="5640"/>
                      <a:pt x="7882" y="5610"/>
                    </a:cubicBezTo>
                    <a:lnTo>
                      <a:pt x="6525" y="3313"/>
                    </a:lnTo>
                    <a:lnTo>
                      <a:pt x="6513" y="3277"/>
                    </a:lnTo>
                    <a:lnTo>
                      <a:pt x="7704" y="1372"/>
                    </a:lnTo>
                    <a:lnTo>
                      <a:pt x="8704" y="1467"/>
                    </a:lnTo>
                    <a:cubicBezTo>
                      <a:pt x="8710" y="1468"/>
                      <a:pt x="8716" y="1468"/>
                      <a:pt x="8722" y="1468"/>
                    </a:cubicBezTo>
                    <a:cubicBezTo>
                      <a:pt x="8801" y="1468"/>
                      <a:pt x="8883" y="1401"/>
                      <a:pt x="8883" y="1312"/>
                    </a:cubicBezTo>
                    <a:cubicBezTo>
                      <a:pt x="8894" y="1229"/>
                      <a:pt x="8823" y="1134"/>
                      <a:pt x="8728" y="1134"/>
                    </a:cubicBezTo>
                    <a:lnTo>
                      <a:pt x="7656" y="1050"/>
                    </a:lnTo>
                    <a:lnTo>
                      <a:pt x="6216" y="134"/>
                    </a:lnTo>
                    <a:cubicBezTo>
                      <a:pt x="6133" y="84"/>
                      <a:pt x="6042" y="60"/>
                      <a:pt x="5952" y="60"/>
                    </a:cubicBezTo>
                    <a:cubicBezTo>
                      <a:pt x="5781" y="60"/>
                      <a:pt x="5614" y="145"/>
                      <a:pt x="5513" y="300"/>
                    </a:cubicBezTo>
                    <a:lnTo>
                      <a:pt x="5418" y="467"/>
                    </a:lnTo>
                    <a:lnTo>
                      <a:pt x="4775" y="62"/>
                    </a:lnTo>
                    <a:cubicBezTo>
                      <a:pt x="4708" y="21"/>
                      <a:pt x="4633" y="1"/>
                      <a:pt x="455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vert="vert270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</p:grpSp>
      </p:grpSp>
      <p:pic>
        <p:nvPicPr>
          <p:cNvPr id="8200" name="Picture 8" descr="Computer PNG Images | Vector and PSD Files | Free Download on Pngtree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9167" l="6667" r="90000">
                        <a14:foregroundMark x1="64167" y1="45833" x2="78889" y2="569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356599" y="2817533"/>
            <a:ext cx="1936308" cy="1594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3C601BBC-1E3B-4177-BF94-E88895D1B068}"/>
              </a:ext>
            </a:extLst>
          </p:cNvPr>
          <p:cNvSpPr txBox="1">
            <a:spLocks/>
          </p:cNvSpPr>
          <p:nvPr/>
        </p:nvSpPr>
        <p:spPr>
          <a:xfrm>
            <a:off x="0" y="-13106"/>
            <a:ext cx="12192000" cy="790869"/>
          </a:xfrm>
          <a:prstGeom prst="rect">
            <a:avLst/>
          </a:prstGeom>
          <a:solidFill>
            <a:srgbClr val="245A8C"/>
          </a:solidFill>
        </p:spPr>
        <p:txBody>
          <a:bodyPr>
            <a:no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b="1">
                <a:solidFill>
                  <a:schemeClr val="bg1"/>
                </a:solidFill>
                <a:latin typeface="Roboto" panose="020B0604020202020204" charset="0"/>
                <a:ea typeface="Roboto" panose="020B0604020202020204" charset="0"/>
                <a:cs typeface="Arial" panose="020B0604020202020204" pitchFamily="34" charset="0"/>
              </a:defRPr>
            </a:lvl1pPr>
          </a:lstStyle>
          <a:p>
            <a:pPr lvl="0"/>
            <a:endParaRPr lang="ru-RU" sz="2400" dirty="0">
              <a:latin typeface="+mj-lt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14256" y="-13106"/>
            <a:ext cx="11756834" cy="790869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БАЁННОМАНИ ОКРУГ </a:t>
            </a:r>
            <a:r>
              <a:rPr lang="ru-RU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САЙЛОВ КОМИССИЯСИГА </a:t>
            </a:r>
            <a:r>
              <a:rPr lang="ru-RU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ЕТКАЗИШ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732518" y="2511298"/>
            <a:ext cx="6392557" cy="24312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УСК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баённомасининг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кўчирма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нусхаси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ахборот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-коммуникация</a:t>
            </a:r>
            <a:r>
              <a:rPr 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технологияларидан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фойдаланган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ҳолда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дарҳол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тегишли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округ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сайлов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комиссиясига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тақдим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этилади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биринчи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асл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нусха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раис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ёки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унинг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ўринбосари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томонидан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ички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ишлар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органлари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ходимлари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кузатувида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округ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сайлов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комиссиясига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олиб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бориб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топширилади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88162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ÐÐ°Ð»Ð¾Ð±Ð° â ÐÐµÑÐ¿Ð»Ð°ÑÐ½ÑÐµ Ð¸ÐºÐ¾Ð½ÐºÐ¸: ÐºÐ¾Ð¼Ð¼ÑÐ½Ð¸ÐºÐ°ÑÐ¸Ð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599833"/>
            <a:ext cx="2846693" cy="273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3C601BBC-1E3B-4177-BF94-E88895D1B068}"/>
              </a:ext>
            </a:extLst>
          </p:cNvPr>
          <p:cNvSpPr txBox="1">
            <a:spLocks/>
          </p:cNvSpPr>
          <p:nvPr/>
        </p:nvSpPr>
        <p:spPr>
          <a:xfrm>
            <a:off x="0" y="-13106"/>
            <a:ext cx="12192000" cy="790869"/>
          </a:xfrm>
          <a:prstGeom prst="rect">
            <a:avLst/>
          </a:prstGeom>
          <a:solidFill>
            <a:srgbClr val="245A8C"/>
          </a:solidFill>
        </p:spPr>
        <p:txBody>
          <a:bodyPr>
            <a:no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b="1">
                <a:solidFill>
                  <a:schemeClr val="bg1"/>
                </a:solidFill>
                <a:latin typeface="Roboto" panose="020B0604020202020204" charset="0"/>
                <a:ea typeface="Roboto" panose="020B0604020202020204" charset="0"/>
                <a:cs typeface="Arial" panose="020B0604020202020204" pitchFamily="34" charset="0"/>
              </a:defRPr>
            </a:lvl1pPr>
          </a:lstStyle>
          <a:p>
            <a:pPr lvl="0"/>
            <a:endParaRPr lang="ru-RU" sz="2400" dirty="0">
              <a:latin typeface="+mj-lt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14256" y="-13106"/>
            <a:ext cx="11756834" cy="790869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z-Cyrl-UZ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УСК ҚАРОРИ УСТИДАН ШИКОЯТ ҚИЛИШ</a:t>
            </a:r>
            <a:endParaRPr lang="ru-RU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 flipV="1">
            <a:off x="10578466" y="2240875"/>
            <a:ext cx="1613534" cy="3020297"/>
            <a:chOff x="10578466" y="2223845"/>
            <a:chExt cx="1613534" cy="3020297"/>
          </a:xfrm>
        </p:grpSpPr>
        <p:grpSp>
          <p:nvGrpSpPr>
            <p:cNvPr id="9" name="Google Shape;1665;p40"/>
            <p:cNvGrpSpPr/>
            <p:nvPr/>
          </p:nvGrpSpPr>
          <p:grpSpPr>
            <a:xfrm rot="10800000">
              <a:off x="10583420" y="3755842"/>
              <a:ext cx="1608580" cy="1488300"/>
              <a:chOff x="4571988" y="1266000"/>
              <a:chExt cx="1488300" cy="1488300"/>
            </a:xfrm>
          </p:grpSpPr>
          <p:sp>
            <p:nvSpPr>
              <p:cNvPr id="19" name="Google Shape;1666;p40"/>
              <p:cNvSpPr/>
              <p:nvPr/>
            </p:nvSpPr>
            <p:spPr>
              <a:xfrm>
                <a:off x="4571988" y="1266000"/>
                <a:ext cx="1488300" cy="1488300"/>
              </a:xfrm>
              <a:custGeom>
                <a:avLst/>
                <a:gdLst/>
                <a:ahLst/>
                <a:cxnLst/>
                <a:rect l="l" t="t" r="r" b="b"/>
                <a:pathLst>
                  <a:path w="59532" h="59532" extrusionOk="0">
                    <a:moveTo>
                      <a:pt x="1" y="1"/>
                    </a:moveTo>
                    <a:lnTo>
                      <a:pt x="1" y="59532"/>
                    </a:lnTo>
                    <a:lnTo>
                      <a:pt x="59532" y="59532"/>
                    </a:lnTo>
                    <a:cubicBezTo>
                      <a:pt x="59532" y="44292"/>
                      <a:pt x="53722" y="29064"/>
                      <a:pt x="42101" y="17432"/>
                    </a:cubicBezTo>
                    <a:cubicBezTo>
                      <a:pt x="30469" y="5811"/>
                      <a:pt x="15241" y="1"/>
                      <a:pt x="1" y="1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vert="vert270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20" name="Google Shape;1667;p40"/>
              <p:cNvSpPr/>
              <p:nvPr/>
            </p:nvSpPr>
            <p:spPr>
              <a:xfrm>
                <a:off x="4571988" y="1691350"/>
                <a:ext cx="1062950" cy="1062950"/>
              </a:xfrm>
              <a:custGeom>
                <a:avLst/>
                <a:gdLst/>
                <a:ahLst/>
                <a:cxnLst/>
                <a:rect l="l" t="t" r="r" b="b"/>
                <a:pathLst>
                  <a:path w="42518" h="42518" extrusionOk="0">
                    <a:moveTo>
                      <a:pt x="1" y="1"/>
                    </a:moveTo>
                    <a:lnTo>
                      <a:pt x="1" y="42518"/>
                    </a:lnTo>
                    <a:lnTo>
                      <a:pt x="42518" y="42518"/>
                    </a:lnTo>
                    <a:cubicBezTo>
                      <a:pt x="42518" y="31636"/>
                      <a:pt x="38363" y="20753"/>
                      <a:pt x="30064" y="12455"/>
                    </a:cubicBezTo>
                    <a:cubicBezTo>
                      <a:pt x="21765" y="4156"/>
                      <a:pt x="10883" y="1"/>
                      <a:pt x="1" y="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spcFirstLastPara="1" vert="vert270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21" name="Google Shape;1668;p40"/>
              <p:cNvSpPr/>
              <p:nvPr/>
            </p:nvSpPr>
            <p:spPr>
              <a:xfrm>
                <a:off x="5163988" y="1328016"/>
                <a:ext cx="881212" cy="872256"/>
              </a:xfrm>
              <a:custGeom>
                <a:avLst/>
                <a:gdLst/>
                <a:ahLst/>
                <a:cxnLst/>
                <a:rect l="l" t="t" r="r" b="b"/>
                <a:pathLst>
                  <a:path w="31385" h="31066" extrusionOk="0">
                    <a:moveTo>
                      <a:pt x="6988" y="1"/>
                    </a:moveTo>
                    <a:cubicBezTo>
                      <a:pt x="5448" y="1"/>
                      <a:pt x="3948" y="504"/>
                      <a:pt x="2703" y="1467"/>
                    </a:cubicBezTo>
                    <a:cubicBezTo>
                      <a:pt x="988" y="2800"/>
                      <a:pt x="0" y="4812"/>
                      <a:pt x="0" y="6979"/>
                    </a:cubicBezTo>
                    <a:lnTo>
                      <a:pt x="0" y="26565"/>
                    </a:lnTo>
                    <a:cubicBezTo>
                      <a:pt x="0" y="29042"/>
                      <a:pt x="2012" y="31066"/>
                      <a:pt x="4501" y="31066"/>
                    </a:cubicBezTo>
                    <a:lnTo>
                      <a:pt x="24086" y="31066"/>
                    </a:lnTo>
                    <a:cubicBezTo>
                      <a:pt x="26253" y="31066"/>
                      <a:pt x="28254" y="30077"/>
                      <a:pt x="29587" y="28363"/>
                    </a:cubicBezTo>
                    <a:cubicBezTo>
                      <a:pt x="30932" y="26636"/>
                      <a:pt x="31385" y="24422"/>
                      <a:pt x="30837" y="22291"/>
                    </a:cubicBezTo>
                    <a:cubicBezTo>
                      <a:pt x="29468" y="16992"/>
                      <a:pt x="26694" y="12135"/>
                      <a:pt x="22812" y="8253"/>
                    </a:cubicBezTo>
                    <a:cubicBezTo>
                      <a:pt x="18919" y="4360"/>
                      <a:pt x="14073" y="1586"/>
                      <a:pt x="8775" y="228"/>
                    </a:cubicBezTo>
                    <a:cubicBezTo>
                      <a:pt x="8182" y="76"/>
                      <a:pt x="7582" y="1"/>
                      <a:pt x="698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vert="vert270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22" name="Google Shape;1669;p40"/>
              <p:cNvSpPr/>
              <p:nvPr/>
            </p:nvSpPr>
            <p:spPr>
              <a:xfrm>
                <a:off x="5201413" y="1365189"/>
                <a:ext cx="818712" cy="797654"/>
              </a:xfrm>
              <a:custGeom>
                <a:avLst/>
                <a:gdLst/>
                <a:ahLst/>
                <a:cxnLst/>
                <a:rect l="l" t="t" r="r" b="b"/>
                <a:pathLst>
                  <a:path w="29159" h="28409" extrusionOk="0">
                    <a:moveTo>
                      <a:pt x="5816" y="0"/>
                    </a:moveTo>
                    <a:cubicBezTo>
                      <a:pt x="2699" y="0"/>
                      <a:pt x="1" y="2503"/>
                      <a:pt x="1" y="5798"/>
                    </a:cubicBezTo>
                    <a:lnTo>
                      <a:pt x="1" y="25039"/>
                    </a:lnTo>
                    <a:cubicBezTo>
                      <a:pt x="1" y="26896"/>
                      <a:pt x="1501" y="28408"/>
                      <a:pt x="3358" y="28408"/>
                    </a:cubicBezTo>
                    <a:lnTo>
                      <a:pt x="22599" y="28408"/>
                    </a:lnTo>
                    <a:cubicBezTo>
                      <a:pt x="26409" y="28408"/>
                      <a:pt x="29159" y="24800"/>
                      <a:pt x="28206" y="21110"/>
                    </a:cubicBezTo>
                    <a:cubicBezTo>
                      <a:pt x="26956" y="16228"/>
                      <a:pt x="24420" y="11620"/>
                      <a:pt x="20598" y="7798"/>
                    </a:cubicBezTo>
                    <a:cubicBezTo>
                      <a:pt x="16788" y="3988"/>
                      <a:pt x="12169" y="1452"/>
                      <a:pt x="7299" y="190"/>
                    </a:cubicBezTo>
                    <a:cubicBezTo>
                      <a:pt x="6800" y="62"/>
                      <a:pt x="6303" y="0"/>
                      <a:pt x="5816" y="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vert="vert270" wrap="square" lIns="91425" tIns="182875" rIns="18287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100"/>
                  <a:buFont typeface="Arial"/>
                  <a:buNone/>
                </a:pPr>
                <a:endParaRPr sz="2000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0" name="Google Shape;1673;p40"/>
            <p:cNvGrpSpPr/>
            <p:nvPr/>
          </p:nvGrpSpPr>
          <p:grpSpPr>
            <a:xfrm rot="10800000">
              <a:off x="10578466" y="2223845"/>
              <a:ext cx="1608580" cy="1488325"/>
              <a:chOff x="4571988" y="2754275"/>
              <a:chExt cx="1488300" cy="1488325"/>
            </a:xfrm>
          </p:grpSpPr>
          <p:sp>
            <p:nvSpPr>
              <p:cNvPr id="15" name="Google Shape;1674;p40"/>
              <p:cNvSpPr/>
              <p:nvPr/>
            </p:nvSpPr>
            <p:spPr>
              <a:xfrm>
                <a:off x="4571988" y="2754275"/>
                <a:ext cx="1488300" cy="1488325"/>
              </a:xfrm>
              <a:custGeom>
                <a:avLst/>
                <a:gdLst/>
                <a:ahLst/>
                <a:cxnLst/>
                <a:rect l="l" t="t" r="r" b="b"/>
                <a:pathLst>
                  <a:path w="59532" h="59533" extrusionOk="0">
                    <a:moveTo>
                      <a:pt x="1" y="1"/>
                    </a:moveTo>
                    <a:lnTo>
                      <a:pt x="1" y="59532"/>
                    </a:lnTo>
                    <a:cubicBezTo>
                      <a:pt x="15241" y="59532"/>
                      <a:pt x="30469" y="53722"/>
                      <a:pt x="42101" y="42089"/>
                    </a:cubicBezTo>
                    <a:cubicBezTo>
                      <a:pt x="53722" y="30469"/>
                      <a:pt x="59532" y="15229"/>
                      <a:pt x="59532" y="1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vert="vert270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6" name="Google Shape;1675;p40"/>
              <p:cNvSpPr/>
              <p:nvPr/>
            </p:nvSpPr>
            <p:spPr>
              <a:xfrm>
                <a:off x="4571988" y="2754275"/>
                <a:ext cx="1062950" cy="1062975"/>
              </a:xfrm>
              <a:custGeom>
                <a:avLst/>
                <a:gdLst/>
                <a:ahLst/>
                <a:cxnLst/>
                <a:rect l="l" t="t" r="r" b="b"/>
                <a:pathLst>
                  <a:path w="42518" h="42519" extrusionOk="0">
                    <a:moveTo>
                      <a:pt x="1" y="1"/>
                    </a:moveTo>
                    <a:lnTo>
                      <a:pt x="1" y="42518"/>
                    </a:lnTo>
                    <a:cubicBezTo>
                      <a:pt x="10883" y="42518"/>
                      <a:pt x="21765" y="38363"/>
                      <a:pt x="30064" y="30064"/>
                    </a:cubicBezTo>
                    <a:cubicBezTo>
                      <a:pt x="38363" y="21754"/>
                      <a:pt x="42518" y="10883"/>
                      <a:pt x="42518" y="1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spcFirstLastPara="1" vert="vert270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7" name="Google Shape;1676;p40"/>
              <p:cNvSpPr/>
              <p:nvPr/>
            </p:nvSpPr>
            <p:spPr>
              <a:xfrm>
                <a:off x="5163975" y="3328878"/>
                <a:ext cx="881212" cy="872256"/>
              </a:xfrm>
              <a:custGeom>
                <a:avLst/>
                <a:gdLst/>
                <a:ahLst/>
                <a:cxnLst/>
                <a:rect l="l" t="t" r="r" b="b"/>
                <a:pathLst>
                  <a:path w="31385" h="31066" extrusionOk="0">
                    <a:moveTo>
                      <a:pt x="4501" y="1"/>
                    </a:moveTo>
                    <a:cubicBezTo>
                      <a:pt x="2012" y="1"/>
                      <a:pt x="0" y="2025"/>
                      <a:pt x="0" y="4501"/>
                    </a:cubicBezTo>
                    <a:lnTo>
                      <a:pt x="0" y="24087"/>
                    </a:lnTo>
                    <a:cubicBezTo>
                      <a:pt x="0" y="26254"/>
                      <a:pt x="988" y="28266"/>
                      <a:pt x="2703" y="29588"/>
                    </a:cubicBezTo>
                    <a:cubicBezTo>
                      <a:pt x="3949" y="30559"/>
                      <a:pt x="5450" y="31065"/>
                      <a:pt x="6991" y="31065"/>
                    </a:cubicBezTo>
                    <a:cubicBezTo>
                      <a:pt x="7584" y="31065"/>
                      <a:pt x="8183" y="30990"/>
                      <a:pt x="8775" y="30838"/>
                    </a:cubicBezTo>
                    <a:cubicBezTo>
                      <a:pt x="14073" y="29469"/>
                      <a:pt x="18919" y="26695"/>
                      <a:pt x="22812" y="22813"/>
                    </a:cubicBezTo>
                    <a:cubicBezTo>
                      <a:pt x="26694" y="18920"/>
                      <a:pt x="29468" y="14074"/>
                      <a:pt x="30837" y="8776"/>
                    </a:cubicBezTo>
                    <a:cubicBezTo>
                      <a:pt x="31385" y="6645"/>
                      <a:pt x="30932" y="4430"/>
                      <a:pt x="29587" y="2704"/>
                    </a:cubicBezTo>
                    <a:cubicBezTo>
                      <a:pt x="28254" y="989"/>
                      <a:pt x="26253" y="1"/>
                      <a:pt x="2408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vert="vert270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8" name="Google Shape;1677;p40"/>
              <p:cNvSpPr/>
              <p:nvPr/>
            </p:nvSpPr>
            <p:spPr>
              <a:xfrm>
                <a:off x="5201402" y="3366333"/>
                <a:ext cx="818712" cy="797317"/>
              </a:xfrm>
              <a:custGeom>
                <a:avLst/>
                <a:gdLst/>
                <a:ahLst/>
                <a:cxnLst/>
                <a:rect l="l" t="t" r="r" b="b"/>
                <a:pathLst>
                  <a:path w="29159" h="28397" extrusionOk="0">
                    <a:moveTo>
                      <a:pt x="3358" y="0"/>
                    </a:moveTo>
                    <a:cubicBezTo>
                      <a:pt x="1501" y="0"/>
                      <a:pt x="1" y="1501"/>
                      <a:pt x="1" y="3358"/>
                    </a:cubicBezTo>
                    <a:lnTo>
                      <a:pt x="1" y="22598"/>
                    </a:lnTo>
                    <a:cubicBezTo>
                      <a:pt x="1" y="25894"/>
                      <a:pt x="2699" y="28396"/>
                      <a:pt x="5816" y="28396"/>
                    </a:cubicBezTo>
                    <a:cubicBezTo>
                      <a:pt x="6303" y="28396"/>
                      <a:pt x="6800" y="28335"/>
                      <a:pt x="7299" y="28206"/>
                    </a:cubicBezTo>
                    <a:cubicBezTo>
                      <a:pt x="12169" y="26956"/>
                      <a:pt x="16788" y="24420"/>
                      <a:pt x="20598" y="20598"/>
                    </a:cubicBezTo>
                    <a:cubicBezTo>
                      <a:pt x="24420" y="16788"/>
                      <a:pt x="26956" y="12169"/>
                      <a:pt x="28206" y="7299"/>
                    </a:cubicBezTo>
                    <a:cubicBezTo>
                      <a:pt x="29159" y="3608"/>
                      <a:pt x="26409" y="0"/>
                      <a:pt x="22599" y="0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vert="vert270" wrap="square" lIns="91425" tIns="91425" rIns="182875" bIns="18287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100"/>
                  <a:buFont typeface="Arial"/>
                  <a:buNone/>
                </a:pPr>
                <a:endParaRPr sz="1500" dirty="0">
                  <a:solidFill>
                    <a:srgbClr val="FFFFFF"/>
                  </a:solidFill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</p:grpSp>
        <p:sp>
          <p:nvSpPr>
            <p:cNvPr id="11" name="Google Shape;13463;p62"/>
            <p:cNvSpPr/>
            <p:nvPr/>
          </p:nvSpPr>
          <p:spPr>
            <a:xfrm rot="10800000">
              <a:off x="10923760" y="4546709"/>
              <a:ext cx="468184" cy="370288"/>
            </a:xfrm>
            <a:custGeom>
              <a:avLst/>
              <a:gdLst/>
              <a:ahLst/>
              <a:cxnLst/>
              <a:rect l="l" t="t" r="r" b="b"/>
              <a:pathLst>
                <a:path w="12550" h="10728" extrusionOk="0">
                  <a:moveTo>
                    <a:pt x="6298" y="369"/>
                  </a:moveTo>
                  <a:cubicBezTo>
                    <a:pt x="6306" y="369"/>
                    <a:pt x="6315" y="369"/>
                    <a:pt x="6323" y="370"/>
                  </a:cubicBezTo>
                  <a:cubicBezTo>
                    <a:pt x="6442" y="393"/>
                    <a:pt x="6525" y="477"/>
                    <a:pt x="6525" y="596"/>
                  </a:cubicBezTo>
                  <a:cubicBezTo>
                    <a:pt x="6525" y="727"/>
                    <a:pt x="6430" y="834"/>
                    <a:pt x="6287" y="834"/>
                  </a:cubicBezTo>
                  <a:cubicBezTo>
                    <a:pt x="6156" y="834"/>
                    <a:pt x="6049" y="727"/>
                    <a:pt x="6049" y="596"/>
                  </a:cubicBezTo>
                  <a:cubicBezTo>
                    <a:pt x="6049" y="482"/>
                    <a:pt x="6136" y="369"/>
                    <a:pt x="6298" y="369"/>
                  </a:cubicBezTo>
                  <a:close/>
                  <a:moveTo>
                    <a:pt x="6871" y="727"/>
                  </a:moveTo>
                  <a:lnTo>
                    <a:pt x="8668" y="2513"/>
                  </a:lnTo>
                  <a:lnTo>
                    <a:pt x="3906" y="2513"/>
                  </a:lnTo>
                  <a:lnTo>
                    <a:pt x="5716" y="727"/>
                  </a:lnTo>
                  <a:cubicBezTo>
                    <a:pt x="5775" y="1001"/>
                    <a:pt x="6013" y="1191"/>
                    <a:pt x="6287" y="1191"/>
                  </a:cubicBezTo>
                  <a:cubicBezTo>
                    <a:pt x="6573" y="1191"/>
                    <a:pt x="6811" y="1001"/>
                    <a:pt x="6871" y="727"/>
                  </a:cubicBezTo>
                  <a:close/>
                  <a:moveTo>
                    <a:pt x="3573" y="8787"/>
                  </a:moveTo>
                  <a:cubicBezTo>
                    <a:pt x="5216" y="8787"/>
                    <a:pt x="5097" y="8787"/>
                    <a:pt x="5156" y="8799"/>
                  </a:cubicBezTo>
                  <a:cubicBezTo>
                    <a:pt x="5275" y="8823"/>
                    <a:pt x="5370" y="8942"/>
                    <a:pt x="5370" y="9061"/>
                  </a:cubicBezTo>
                  <a:lnTo>
                    <a:pt x="5370" y="9513"/>
                  </a:lnTo>
                  <a:lnTo>
                    <a:pt x="3287" y="9513"/>
                  </a:lnTo>
                  <a:cubicBezTo>
                    <a:pt x="3275" y="9049"/>
                    <a:pt x="3275" y="9049"/>
                    <a:pt x="3287" y="9002"/>
                  </a:cubicBezTo>
                  <a:cubicBezTo>
                    <a:pt x="3334" y="8859"/>
                    <a:pt x="3430" y="8787"/>
                    <a:pt x="3573" y="8787"/>
                  </a:cubicBezTo>
                  <a:close/>
                  <a:moveTo>
                    <a:pt x="10651" y="2885"/>
                  </a:moveTo>
                  <a:cubicBezTo>
                    <a:pt x="11916" y="2885"/>
                    <a:pt x="11740" y="2894"/>
                    <a:pt x="11740" y="2929"/>
                  </a:cubicBezTo>
                  <a:cubicBezTo>
                    <a:pt x="11729" y="9255"/>
                    <a:pt x="11779" y="9516"/>
                    <a:pt x="11713" y="9516"/>
                  </a:cubicBezTo>
                  <a:cubicBezTo>
                    <a:pt x="11707" y="9516"/>
                    <a:pt x="11700" y="9513"/>
                    <a:pt x="11693" y="9513"/>
                  </a:cubicBezTo>
                  <a:lnTo>
                    <a:pt x="5739" y="9513"/>
                  </a:lnTo>
                  <a:lnTo>
                    <a:pt x="5739" y="9144"/>
                  </a:lnTo>
                  <a:lnTo>
                    <a:pt x="11193" y="9144"/>
                  </a:lnTo>
                  <a:cubicBezTo>
                    <a:pt x="11288" y="9144"/>
                    <a:pt x="11371" y="9049"/>
                    <a:pt x="11371" y="8966"/>
                  </a:cubicBezTo>
                  <a:lnTo>
                    <a:pt x="11371" y="3441"/>
                  </a:lnTo>
                  <a:cubicBezTo>
                    <a:pt x="11371" y="3334"/>
                    <a:pt x="11276" y="3263"/>
                    <a:pt x="11193" y="3263"/>
                  </a:cubicBezTo>
                  <a:lnTo>
                    <a:pt x="3346" y="3263"/>
                  </a:lnTo>
                  <a:cubicBezTo>
                    <a:pt x="3239" y="3263"/>
                    <a:pt x="3168" y="3346"/>
                    <a:pt x="3168" y="3441"/>
                  </a:cubicBezTo>
                  <a:cubicBezTo>
                    <a:pt x="3168" y="3537"/>
                    <a:pt x="3251" y="3620"/>
                    <a:pt x="3346" y="3620"/>
                  </a:cubicBezTo>
                  <a:lnTo>
                    <a:pt x="10990" y="3620"/>
                  </a:lnTo>
                  <a:lnTo>
                    <a:pt x="10990" y="8775"/>
                  </a:lnTo>
                  <a:lnTo>
                    <a:pt x="5656" y="8775"/>
                  </a:lnTo>
                  <a:cubicBezTo>
                    <a:pt x="5561" y="8585"/>
                    <a:pt x="5370" y="8454"/>
                    <a:pt x="5156" y="8430"/>
                  </a:cubicBezTo>
                  <a:cubicBezTo>
                    <a:pt x="5128" y="8422"/>
                    <a:pt x="4938" y="8419"/>
                    <a:pt x="4696" y="8419"/>
                  </a:cubicBezTo>
                  <a:cubicBezTo>
                    <a:pt x="4212" y="8419"/>
                    <a:pt x="3521" y="8430"/>
                    <a:pt x="3513" y="8430"/>
                  </a:cubicBezTo>
                  <a:cubicBezTo>
                    <a:pt x="3287" y="8442"/>
                    <a:pt x="3072" y="8573"/>
                    <a:pt x="2977" y="8775"/>
                  </a:cubicBezTo>
                  <a:lnTo>
                    <a:pt x="1608" y="8775"/>
                  </a:lnTo>
                  <a:lnTo>
                    <a:pt x="1608" y="3620"/>
                  </a:lnTo>
                  <a:lnTo>
                    <a:pt x="2656" y="3620"/>
                  </a:lnTo>
                  <a:cubicBezTo>
                    <a:pt x="2763" y="3620"/>
                    <a:pt x="2834" y="3525"/>
                    <a:pt x="2834" y="3441"/>
                  </a:cubicBezTo>
                  <a:cubicBezTo>
                    <a:pt x="2834" y="3334"/>
                    <a:pt x="2751" y="3263"/>
                    <a:pt x="2656" y="3263"/>
                  </a:cubicBezTo>
                  <a:lnTo>
                    <a:pt x="1429" y="3263"/>
                  </a:lnTo>
                  <a:cubicBezTo>
                    <a:pt x="1322" y="3263"/>
                    <a:pt x="1251" y="3346"/>
                    <a:pt x="1251" y="3441"/>
                  </a:cubicBezTo>
                  <a:lnTo>
                    <a:pt x="1251" y="8966"/>
                  </a:lnTo>
                  <a:cubicBezTo>
                    <a:pt x="1251" y="9061"/>
                    <a:pt x="1334" y="9144"/>
                    <a:pt x="1429" y="9144"/>
                  </a:cubicBezTo>
                  <a:lnTo>
                    <a:pt x="2918" y="9144"/>
                  </a:lnTo>
                  <a:lnTo>
                    <a:pt x="2918" y="9513"/>
                  </a:lnTo>
                  <a:lnTo>
                    <a:pt x="917" y="9513"/>
                  </a:lnTo>
                  <a:cubicBezTo>
                    <a:pt x="894" y="9513"/>
                    <a:pt x="870" y="9490"/>
                    <a:pt x="870" y="9466"/>
                  </a:cubicBezTo>
                  <a:cubicBezTo>
                    <a:pt x="892" y="3144"/>
                    <a:pt x="843" y="2892"/>
                    <a:pt x="900" y="2892"/>
                  </a:cubicBezTo>
                  <a:cubicBezTo>
                    <a:pt x="905" y="2892"/>
                    <a:pt x="911" y="2894"/>
                    <a:pt x="917" y="2894"/>
                  </a:cubicBezTo>
                  <a:cubicBezTo>
                    <a:pt x="6680" y="2894"/>
                    <a:pt x="9386" y="2885"/>
                    <a:pt x="10651" y="2885"/>
                  </a:cubicBezTo>
                  <a:close/>
                  <a:moveTo>
                    <a:pt x="6277" y="0"/>
                  </a:moveTo>
                  <a:cubicBezTo>
                    <a:pt x="6049" y="0"/>
                    <a:pt x="5823" y="84"/>
                    <a:pt x="5656" y="250"/>
                  </a:cubicBezTo>
                  <a:lnTo>
                    <a:pt x="3370" y="2513"/>
                  </a:lnTo>
                  <a:lnTo>
                    <a:pt x="894" y="2513"/>
                  </a:lnTo>
                  <a:cubicBezTo>
                    <a:pt x="667" y="2513"/>
                    <a:pt x="477" y="2691"/>
                    <a:pt x="477" y="2929"/>
                  </a:cubicBezTo>
                  <a:lnTo>
                    <a:pt x="477" y="9513"/>
                  </a:lnTo>
                  <a:lnTo>
                    <a:pt x="417" y="9513"/>
                  </a:lnTo>
                  <a:cubicBezTo>
                    <a:pt x="191" y="9513"/>
                    <a:pt x="1" y="9692"/>
                    <a:pt x="1" y="9930"/>
                  </a:cubicBezTo>
                  <a:lnTo>
                    <a:pt x="1" y="10311"/>
                  </a:lnTo>
                  <a:cubicBezTo>
                    <a:pt x="1" y="10537"/>
                    <a:pt x="179" y="10728"/>
                    <a:pt x="417" y="10728"/>
                  </a:cubicBezTo>
                  <a:lnTo>
                    <a:pt x="7811" y="10728"/>
                  </a:lnTo>
                  <a:cubicBezTo>
                    <a:pt x="7918" y="10728"/>
                    <a:pt x="7990" y="10645"/>
                    <a:pt x="7990" y="10549"/>
                  </a:cubicBezTo>
                  <a:cubicBezTo>
                    <a:pt x="7990" y="10454"/>
                    <a:pt x="7895" y="10371"/>
                    <a:pt x="7811" y="10371"/>
                  </a:cubicBezTo>
                  <a:cubicBezTo>
                    <a:pt x="7049" y="10370"/>
                    <a:pt x="6364" y="10369"/>
                    <a:pt x="5749" y="10369"/>
                  </a:cubicBezTo>
                  <a:cubicBezTo>
                    <a:pt x="2782" y="10369"/>
                    <a:pt x="1447" y="10380"/>
                    <a:pt x="848" y="10380"/>
                  </a:cubicBezTo>
                  <a:cubicBezTo>
                    <a:pt x="301" y="10380"/>
                    <a:pt x="370" y="10371"/>
                    <a:pt x="370" y="10335"/>
                  </a:cubicBezTo>
                  <a:lnTo>
                    <a:pt x="370" y="9942"/>
                  </a:lnTo>
                  <a:cubicBezTo>
                    <a:pt x="370" y="9904"/>
                    <a:pt x="221" y="9896"/>
                    <a:pt x="1247" y="9896"/>
                  </a:cubicBezTo>
                  <a:cubicBezTo>
                    <a:pt x="2032" y="9896"/>
                    <a:pt x="3502" y="9901"/>
                    <a:pt x="6250" y="9901"/>
                  </a:cubicBezTo>
                  <a:cubicBezTo>
                    <a:pt x="7776" y="9901"/>
                    <a:pt x="9695" y="9899"/>
                    <a:pt x="12109" y="9894"/>
                  </a:cubicBezTo>
                  <a:cubicBezTo>
                    <a:pt x="12145" y="9894"/>
                    <a:pt x="12157" y="9918"/>
                    <a:pt x="12157" y="9942"/>
                  </a:cubicBezTo>
                  <a:lnTo>
                    <a:pt x="12157" y="10335"/>
                  </a:lnTo>
                  <a:cubicBezTo>
                    <a:pt x="12157" y="10359"/>
                    <a:pt x="12145" y="10371"/>
                    <a:pt x="12109" y="10371"/>
                  </a:cubicBezTo>
                  <a:lnTo>
                    <a:pt x="8478" y="10371"/>
                  </a:lnTo>
                  <a:cubicBezTo>
                    <a:pt x="8371" y="10371"/>
                    <a:pt x="8299" y="10466"/>
                    <a:pt x="8299" y="10549"/>
                  </a:cubicBezTo>
                  <a:cubicBezTo>
                    <a:pt x="8299" y="10656"/>
                    <a:pt x="8395" y="10728"/>
                    <a:pt x="8478" y="10728"/>
                  </a:cubicBezTo>
                  <a:lnTo>
                    <a:pt x="12145" y="10728"/>
                  </a:lnTo>
                  <a:cubicBezTo>
                    <a:pt x="12359" y="10728"/>
                    <a:pt x="12550" y="10549"/>
                    <a:pt x="12550" y="10311"/>
                  </a:cubicBezTo>
                  <a:lnTo>
                    <a:pt x="12550" y="9930"/>
                  </a:lnTo>
                  <a:cubicBezTo>
                    <a:pt x="12550" y="9704"/>
                    <a:pt x="12383" y="9513"/>
                    <a:pt x="12145" y="9513"/>
                  </a:cubicBezTo>
                  <a:lnTo>
                    <a:pt x="12086" y="9513"/>
                  </a:lnTo>
                  <a:lnTo>
                    <a:pt x="12086" y="2929"/>
                  </a:lnTo>
                  <a:cubicBezTo>
                    <a:pt x="12086" y="2715"/>
                    <a:pt x="11907" y="2513"/>
                    <a:pt x="11669" y="2513"/>
                  </a:cubicBezTo>
                  <a:lnTo>
                    <a:pt x="9180" y="2513"/>
                  </a:lnTo>
                  <a:lnTo>
                    <a:pt x="6906" y="250"/>
                  </a:lnTo>
                  <a:cubicBezTo>
                    <a:pt x="6734" y="84"/>
                    <a:pt x="6504" y="0"/>
                    <a:pt x="627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vert="vert270" wrap="square" lIns="91425" tIns="91425" rIns="91425" bIns="91425" anchor="ctr" anchorCtr="0">
              <a:noAutofit/>
            </a:bodyPr>
            <a:lstStyle/>
            <a:p>
              <a:endParaRPr sz="1800" dirty="0"/>
            </a:p>
          </p:txBody>
        </p:sp>
        <p:grpSp>
          <p:nvGrpSpPr>
            <p:cNvPr id="12" name="Google Shape;13285;p62"/>
            <p:cNvGrpSpPr/>
            <p:nvPr/>
          </p:nvGrpSpPr>
          <p:grpSpPr>
            <a:xfrm rot="10800000">
              <a:off x="10892876" y="2516276"/>
              <a:ext cx="544513" cy="494475"/>
              <a:chOff x="1731934" y="3355639"/>
              <a:chExt cx="368371" cy="361554"/>
            </a:xfrm>
            <a:solidFill>
              <a:schemeClr val="bg1"/>
            </a:solidFill>
          </p:grpSpPr>
          <p:sp>
            <p:nvSpPr>
              <p:cNvPr id="13" name="Google Shape;13286;p62"/>
              <p:cNvSpPr/>
              <p:nvPr/>
            </p:nvSpPr>
            <p:spPr>
              <a:xfrm>
                <a:off x="1812336" y="3533963"/>
                <a:ext cx="41762" cy="41762"/>
              </a:xfrm>
              <a:custGeom>
                <a:avLst/>
                <a:gdLst/>
                <a:ahLst/>
                <a:cxnLst/>
                <a:rect l="l" t="t" r="r" b="b"/>
                <a:pathLst>
                  <a:path w="1311" h="1311" extrusionOk="0">
                    <a:moveTo>
                      <a:pt x="655" y="322"/>
                    </a:moveTo>
                    <a:cubicBezTo>
                      <a:pt x="834" y="322"/>
                      <a:pt x="989" y="477"/>
                      <a:pt x="989" y="655"/>
                    </a:cubicBezTo>
                    <a:cubicBezTo>
                      <a:pt x="989" y="834"/>
                      <a:pt x="834" y="989"/>
                      <a:pt x="655" y="989"/>
                    </a:cubicBezTo>
                    <a:cubicBezTo>
                      <a:pt x="477" y="989"/>
                      <a:pt x="334" y="834"/>
                      <a:pt x="334" y="655"/>
                    </a:cubicBezTo>
                    <a:cubicBezTo>
                      <a:pt x="334" y="477"/>
                      <a:pt x="477" y="322"/>
                      <a:pt x="655" y="322"/>
                    </a:cubicBezTo>
                    <a:close/>
                    <a:moveTo>
                      <a:pt x="655" y="1"/>
                    </a:moveTo>
                    <a:cubicBezTo>
                      <a:pt x="298" y="1"/>
                      <a:pt x="1" y="298"/>
                      <a:pt x="1" y="655"/>
                    </a:cubicBezTo>
                    <a:cubicBezTo>
                      <a:pt x="1" y="1013"/>
                      <a:pt x="298" y="1310"/>
                      <a:pt x="655" y="1310"/>
                    </a:cubicBezTo>
                    <a:cubicBezTo>
                      <a:pt x="1013" y="1310"/>
                      <a:pt x="1310" y="1013"/>
                      <a:pt x="1310" y="655"/>
                    </a:cubicBezTo>
                    <a:cubicBezTo>
                      <a:pt x="1310" y="298"/>
                      <a:pt x="1013" y="1"/>
                      <a:pt x="65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vert="vert270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14" name="Google Shape;13287;p62"/>
              <p:cNvSpPr/>
              <p:nvPr/>
            </p:nvSpPr>
            <p:spPr>
              <a:xfrm>
                <a:off x="1731934" y="3355639"/>
                <a:ext cx="368371" cy="361554"/>
              </a:xfrm>
              <a:custGeom>
                <a:avLst/>
                <a:gdLst/>
                <a:ahLst/>
                <a:cxnLst/>
                <a:rect l="l" t="t" r="r" b="b"/>
                <a:pathLst>
                  <a:path w="11564" h="11350" extrusionOk="0">
                    <a:moveTo>
                      <a:pt x="4572" y="330"/>
                    </a:moveTo>
                    <a:cubicBezTo>
                      <a:pt x="4619" y="330"/>
                      <a:pt x="4691" y="407"/>
                      <a:pt x="5251" y="753"/>
                    </a:cubicBezTo>
                    <a:lnTo>
                      <a:pt x="4882" y="1348"/>
                    </a:lnTo>
                    <a:lnTo>
                      <a:pt x="4239" y="943"/>
                    </a:lnTo>
                    <a:cubicBezTo>
                      <a:pt x="4215" y="907"/>
                      <a:pt x="4192" y="872"/>
                      <a:pt x="4215" y="836"/>
                    </a:cubicBezTo>
                    <a:cubicBezTo>
                      <a:pt x="4513" y="396"/>
                      <a:pt x="4489" y="348"/>
                      <a:pt x="4549" y="336"/>
                    </a:cubicBezTo>
                    <a:cubicBezTo>
                      <a:pt x="4557" y="333"/>
                      <a:pt x="4564" y="330"/>
                      <a:pt x="4572" y="330"/>
                    </a:cubicBezTo>
                    <a:close/>
                    <a:moveTo>
                      <a:pt x="5975" y="398"/>
                    </a:moveTo>
                    <a:cubicBezTo>
                      <a:pt x="6005" y="398"/>
                      <a:pt x="6035" y="404"/>
                      <a:pt x="6061" y="419"/>
                    </a:cubicBezTo>
                    <a:lnTo>
                      <a:pt x="7394" y="1253"/>
                    </a:lnTo>
                    <a:lnTo>
                      <a:pt x="6275" y="3039"/>
                    </a:lnTo>
                    <a:lnTo>
                      <a:pt x="4942" y="2205"/>
                    </a:lnTo>
                    <a:cubicBezTo>
                      <a:pt x="4846" y="2146"/>
                      <a:pt x="4834" y="2039"/>
                      <a:pt x="4882" y="1967"/>
                    </a:cubicBezTo>
                    <a:cubicBezTo>
                      <a:pt x="5073" y="1658"/>
                      <a:pt x="5501" y="979"/>
                      <a:pt x="5823" y="479"/>
                    </a:cubicBezTo>
                    <a:cubicBezTo>
                      <a:pt x="5847" y="430"/>
                      <a:pt x="5911" y="398"/>
                      <a:pt x="5975" y="398"/>
                    </a:cubicBezTo>
                    <a:close/>
                    <a:moveTo>
                      <a:pt x="10180" y="2860"/>
                    </a:moveTo>
                    <a:cubicBezTo>
                      <a:pt x="10323" y="2979"/>
                      <a:pt x="10847" y="3158"/>
                      <a:pt x="11002" y="3789"/>
                    </a:cubicBezTo>
                    <a:cubicBezTo>
                      <a:pt x="11195" y="4581"/>
                      <a:pt x="10555" y="5231"/>
                      <a:pt x="9842" y="5231"/>
                    </a:cubicBezTo>
                    <a:cubicBezTo>
                      <a:pt x="9633" y="5231"/>
                      <a:pt x="9418" y="5175"/>
                      <a:pt x="9216" y="5051"/>
                    </a:cubicBezTo>
                    <a:lnTo>
                      <a:pt x="8918" y="4872"/>
                    </a:lnTo>
                    <a:lnTo>
                      <a:pt x="10180" y="2860"/>
                    </a:lnTo>
                    <a:close/>
                    <a:moveTo>
                      <a:pt x="5644" y="3039"/>
                    </a:moveTo>
                    <a:lnTo>
                      <a:pt x="6204" y="3396"/>
                    </a:lnTo>
                    <a:lnTo>
                      <a:pt x="6216" y="3408"/>
                    </a:lnTo>
                    <a:lnTo>
                      <a:pt x="4287" y="5349"/>
                    </a:lnTo>
                    <a:cubicBezTo>
                      <a:pt x="4132" y="5170"/>
                      <a:pt x="3941" y="5039"/>
                      <a:pt x="3751" y="4944"/>
                    </a:cubicBezTo>
                    <a:lnTo>
                      <a:pt x="5644" y="3039"/>
                    </a:lnTo>
                    <a:close/>
                    <a:moveTo>
                      <a:pt x="3195" y="5176"/>
                    </a:moveTo>
                    <a:cubicBezTo>
                      <a:pt x="3355" y="5176"/>
                      <a:pt x="3520" y="5212"/>
                      <a:pt x="3680" y="5289"/>
                    </a:cubicBezTo>
                    <a:cubicBezTo>
                      <a:pt x="4705" y="5802"/>
                      <a:pt x="4316" y="7363"/>
                      <a:pt x="3195" y="7363"/>
                    </a:cubicBezTo>
                    <a:cubicBezTo>
                      <a:pt x="3170" y="7363"/>
                      <a:pt x="3145" y="7362"/>
                      <a:pt x="3120" y="7361"/>
                    </a:cubicBezTo>
                    <a:cubicBezTo>
                      <a:pt x="2548" y="7325"/>
                      <a:pt x="2096" y="6849"/>
                      <a:pt x="2096" y="6265"/>
                    </a:cubicBezTo>
                    <a:cubicBezTo>
                      <a:pt x="2096" y="5640"/>
                      <a:pt x="2615" y="5176"/>
                      <a:pt x="3195" y="5176"/>
                    </a:cubicBezTo>
                    <a:close/>
                    <a:moveTo>
                      <a:pt x="5144" y="8992"/>
                    </a:moveTo>
                    <a:cubicBezTo>
                      <a:pt x="5358" y="8992"/>
                      <a:pt x="5537" y="9159"/>
                      <a:pt x="5537" y="9385"/>
                    </a:cubicBezTo>
                    <a:lnTo>
                      <a:pt x="5537" y="9694"/>
                    </a:lnTo>
                    <a:lnTo>
                      <a:pt x="4537" y="9694"/>
                    </a:lnTo>
                    <a:lnTo>
                      <a:pt x="4537" y="9385"/>
                    </a:lnTo>
                    <a:lnTo>
                      <a:pt x="4525" y="9385"/>
                    </a:lnTo>
                    <a:cubicBezTo>
                      <a:pt x="4525" y="9170"/>
                      <a:pt x="4692" y="8992"/>
                      <a:pt x="4906" y="8992"/>
                    </a:cubicBezTo>
                    <a:close/>
                    <a:moveTo>
                      <a:pt x="6085" y="10016"/>
                    </a:moveTo>
                    <a:cubicBezTo>
                      <a:pt x="6454" y="10016"/>
                      <a:pt x="6751" y="10313"/>
                      <a:pt x="6751" y="10694"/>
                    </a:cubicBezTo>
                    <a:lnTo>
                      <a:pt x="6751" y="10992"/>
                    </a:lnTo>
                    <a:lnTo>
                      <a:pt x="322" y="10992"/>
                    </a:lnTo>
                    <a:lnTo>
                      <a:pt x="322" y="10694"/>
                    </a:lnTo>
                    <a:cubicBezTo>
                      <a:pt x="322" y="10313"/>
                      <a:pt x="620" y="10016"/>
                      <a:pt x="1001" y="10016"/>
                    </a:cubicBezTo>
                    <a:close/>
                    <a:moveTo>
                      <a:pt x="4558" y="1"/>
                    </a:moveTo>
                    <a:cubicBezTo>
                      <a:pt x="4419" y="1"/>
                      <a:pt x="4281" y="69"/>
                      <a:pt x="4203" y="193"/>
                    </a:cubicBezTo>
                    <a:lnTo>
                      <a:pt x="3906" y="669"/>
                    </a:lnTo>
                    <a:cubicBezTo>
                      <a:pt x="3787" y="872"/>
                      <a:pt x="3846" y="1122"/>
                      <a:pt x="4049" y="1241"/>
                    </a:cubicBezTo>
                    <a:lnTo>
                      <a:pt x="4680" y="1646"/>
                    </a:lnTo>
                    <a:cubicBezTo>
                      <a:pt x="4644" y="1741"/>
                      <a:pt x="4442" y="1908"/>
                      <a:pt x="4525" y="2193"/>
                    </a:cubicBezTo>
                    <a:cubicBezTo>
                      <a:pt x="4549" y="2324"/>
                      <a:pt x="4620" y="2431"/>
                      <a:pt x="4739" y="2503"/>
                    </a:cubicBezTo>
                    <a:lnTo>
                      <a:pt x="5335" y="2872"/>
                    </a:lnTo>
                    <a:lnTo>
                      <a:pt x="3358" y="4872"/>
                    </a:lnTo>
                    <a:cubicBezTo>
                      <a:pt x="3297" y="4865"/>
                      <a:pt x="3237" y="4861"/>
                      <a:pt x="3177" y="4861"/>
                    </a:cubicBezTo>
                    <a:cubicBezTo>
                      <a:pt x="2398" y="4861"/>
                      <a:pt x="1751" y="5493"/>
                      <a:pt x="1751" y="6289"/>
                    </a:cubicBezTo>
                    <a:cubicBezTo>
                      <a:pt x="1751" y="6765"/>
                      <a:pt x="1989" y="7194"/>
                      <a:pt x="2346" y="7444"/>
                    </a:cubicBezTo>
                    <a:lnTo>
                      <a:pt x="2346" y="8397"/>
                    </a:lnTo>
                    <a:cubicBezTo>
                      <a:pt x="2346" y="8492"/>
                      <a:pt x="2417" y="8563"/>
                      <a:pt x="2513" y="8563"/>
                    </a:cubicBezTo>
                    <a:cubicBezTo>
                      <a:pt x="2596" y="8563"/>
                      <a:pt x="2679" y="8492"/>
                      <a:pt x="2679" y="8397"/>
                    </a:cubicBezTo>
                    <a:lnTo>
                      <a:pt x="2679" y="7623"/>
                    </a:lnTo>
                    <a:cubicBezTo>
                      <a:pt x="2828" y="7675"/>
                      <a:pt x="2995" y="7708"/>
                      <a:pt x="3163" y="7708"/>
                    </a:cubicBezTo>
                    <a:cubicBezTo>
                      <a:pt x="3224" y="7708"/>
                      <a:pt x="3286" y="7704"/>
                      <a:pt x="3346" y="7694"/>
                    </a:cubicBezTo>
                    <a:lnTo>
                      <a:pt x="3346" y="9706"/>
                    </a:lnTo>
                    <a:lnTo>
                      <a:pt x="2679" y="9706"/>
                    </a:lnTo>
                    <a:lnTo>
                      <a:pt x="2679" y="9028"/>
                    </a:lnTo>
                    <a:cubicBezTo>
                      <a:pt x="2679" y="8932"/>
                      <a:pt x="2596" y="8861"/>
                      <a:pt x="2513" y="8861"/>
                    </a:cubicBezTo>
                    <a:cubicBezTo>
                      <a:pt x="2417" y="8861"/>
                      <a:pt x="2346" y="8932"/>
                      <a:pt x="2346" y="9028"/>
                    </a:cubicBezTo>
                    <a:lnTo>
                      <a:pt x="2346" y="9706"/>
                    </a:lnTo>
                    <a:lnTo>
                      <a:pt x="989" y="9706"/>
                    </a:lnTo>
                    <a:cubicBezTo>
                      <a:pt x="441" y="9706"/>
                      <a:pt x="1" y="10159"/>
                      <a:pt x="1" y="10706"/>
                    </a:cubicBezTo>
                    <a:lnTo>
                      <a:pt x="1" y="11183"/>
                    </a:lnTo>
                    <a:cubicBezTo>
                      <a:pt x="1" y="11266"/>
                      <a:pt x="72" y="11349"/>
                      <a:pt x="155" y="11349"/>
                    </a:cubicBezTo>
                    <a:lnTo>
                      <a:pt x="6918" y="11349"/>
                    </a:lnTo>
                    <a:cubicBezTo>
                      <a:pt x="7001" y="11349"/>
                      <a:pt x="7085" y="11266"/>
                      <a:pt x="7085" y="11183"/>
                    </a:cubicBezTo>
                    <a:lnTo>
                      <a:pt x="7085" y="10706"/>
                    </a:lnTo>
                    <a:cubicBezTo>
                      <a:pt x="7085" y="10159"/>
                      <a:pt x="6632" y="9706"/>
                      <a:pt x="6085" y="9706"/>
                    </a:cubicBezTo>
                    <a:lnTo>
                      <a:pt x="5846" y="9706"/>
                    </a:lnTo>
                    <a:lnTo>
                      <a:pt x="5846" y="9397"/>
                    </a:lnTo>
                    <a:cubicBezTo>
                      <a:pt x="5846" y="9004"/>
                      <a:pt x="5537" y="8682"/>
                      <a:pt x="5132" y="8682"/>
                    </a:cubicBezTo>
                    <a:lnTo>
                      <a:pt x="4894" y="8682"/>
                    </a:lnTo>
                    <a:cubicBezTo>
                      <a:pt x="4501" y="8682"/>
                      <a:pt x="4180" y="9004"/>
                      <a:pt x="4180" y="9397"/>
                    </a:cubicBezTo>
                    <a:lnTo>
                      <a:pt x="4180" y="9706"/>
                    </a:lnTo>
                    <a:lnTo>
                      <a:pt x="3668" y="9706"/>
                    </a:lnTo>
                    <a:lnTo>
                      <a:pt x="3668" y="7611"/>
                    </a:lnTo>
                    <a:cubicBezTo>
                      <a:pt x="4465" y="7313"/>
                      <a:pt x="4823" y="6384"/>
                      <a:pt x="4442" y="5646"/>
                    </a:cubicBezTo>
                    <a:lnTo>
                      <a:pt x="6370" y="3717"/>
                    </a:lnTo>
                    <a:lnTo>
                      <a:pt x="7585" y="5801"/>
                    </a:lnTo>
                    <a:cubicBezTo>
                      <a:pt x="7670" y="5947"/>
                      <a:pt x="7817" y="6018"/>
                      <a:pt x="7962" y="6018"/>
                    </a:cubicBezTo>
                    <a:cubicBezTo>
                      <a:pt x="8100" y="6018"/>
                      <a:pt x="8235" y="5953"/>
                      <a:pt x="8311" y="5825"/>
                    </a:cubicBezTo>
                    <a:lnTo>
                      <a:pt x="8716" y="5182"/>
                    </a:lnTo>
                    <a:lnTo>
                      <a:pt x="9014" y="5360"/>
                    </a:lnTo>
                    <a:cubicBezTo>
                      <a:pt x="9273" y="5514"/>
                      <a:pt x="9548" y="5584"/>
                      <a:pt x="9813" y="5584"/>
                    </a:cubicBezTo>
                    <a:cubicBezTo>
                      <a:pt x="10740" y="5584"/>
                      <a:pt x="11564" y="4739"/>
                      <a:pt x="11323" y="3694"/>
                    </a:cubicBezTo>
                    <a:cubicBezTo>
                      <a:pt x="11145" y="2908"/>
                      <a:pt x="10490" y="2670"/>
                      <a:pt x="10359" y="2562"/>
                    </a:cubicBezTo>
                    <a:lnTo>
                      <a:pt x="10764" y="1920"/>
                    </a:lnTo>
                    <a:cubicBezTo>
                      <a:pt x="10942" y="1658"/>
                      <a:pt x="10740" y="1300"/>
                      <a:pt x="10430" y="1265"/>
                    </a:cubicBezTo>
                    <a:lnTo>
                      <a:pt x="9359" y="1181"/>
                    </a:lnTo>
                    <a:cubicBezTo>
                      <a:pt x="9353" y="1180"/>
                      <a:pt x="9346" y="1180"/>
                      <a:pt x="9340" y="1180"/>
                    </a:cubicBezTo>
                    <a:cubicBezTo>
                      <a:pt x="9262" y="1180"/>
                      <a:pt x="9180" y="1247"/>
                      <a:pt x="9180" y="1324"/>
                    </a:cubicBezTo>
                    <a:cubicBezTo>
                      <a:pt x="9168" y="1419"/>
                      <a:pt x="9240" y="1503"/>
                      <a:pt x="9335" y="1503"/>
                    </a:cubicBezTo>
                    <a:lnTo>
                      <a:pt x="10407" y="1598"/>
                    </a:lnTo>
                    <a:cubicBezTo>
                      <a:pt x="10478" y="1598"/>
                      <a:pt x="10526" y="1681"/>
                      <a:pt x="10478" y="1741"/>
                    </a:cubicBezTo>
                    <a:cubicBezTo>
                      <a:pt x="10109" y="2324"/>
                      <a:pt x="8347" y="5134"/>
                      <a:pt x="8049" y="5610"/>
                    </a:cubicBezTo>
                    <a:cubicBezTo>
                      <a:pt x="8025" y="5640"/>
                      <a:pt x="7993" y="5655"/>
                      <a:pt x="7961" y="5655"/>
                    </a:cubicBezTo>
                    <a:cubicBezTo>
                      <a:pt x="7930" y="5655"/>
                      <a:pt x="7900" y="5640"/>
                      <a:pt x="7882" y="5610"/>
                    </a:cubicBezTo>
                    <a:lnTo>
                      <a:pt x="6525" y="3313"/>
                    </a:lnTo>
                    <a:lnTo>
                      <a:pt x="6513" y="3277"/>
                    </a:lnTo>
                    <a:lnTo>
                      <a:pt x="7704" y="1372"/>
                    </a:lnTo>
                    <a:lnTo>
                      <a:pt x="8704" y="1467"/>
                    </a:lnTo>
                    <a:cubicBezTo>
                      <a:pt x="8710" y="1468"/>
                      <a:pt x="8716" y="1468"/>
                      <a:pt x="8722" y="1468"/>
                    </a:cubicBezTo>
                    <a:cubicBezTo>
                      <a:pt x="8801" y="1468"/>
                      <a:pt x="8883" y="1401"/>
                      <a:pt x="8883" y="1312"/>
                    </a:cubicBezTo>
                    <a:cubicBezTo>
                      <a:pt x="8894" y="1229"/>
                      <a:pt x="8823" y="1134"/>
                      <a:pt x="8728" y="1134"/>
                    </a:cubicBezTo>
                    <a:lnTo>
                      <a:pt x="7656" y="1050"/>
                    </a:lnTo>
                    <a:lnTo>
                      <a:pt x="6216" y="134"/>
                    </a:lnTo>
                    <a:cubicBezTo>
                      <a:pt x="6133" y="84"/>
                      <a:pt x="6042" y="60"/>
                      <a:pt x="5952" y="60"/>
                    </a:cubicBezTo>
                    <a:cubicBezTo>
                      <a:pt x="5781" y="60"/>
                      <a:pt x="5614" y="145"/>
                      <a:pt x="5513" y="300"/>
                    </a:cubicBezTo>
                    <a:lnTo>
                      <a:pt x="5418" y="467"/>
                    </a:lnTo>
                    <a:lnTo>
                      <a:pt x="4775" y="62"/>
                    </a:lnTo>
                    <a:cubicBezTo>
                      <a:pt x="4708" y="21"/>
                      <a:pt x="4633" y="1"/>
                      <a:pt x="455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vert="vert270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</p:grpSp>
      </p:grpSp>
      <p:pic>
        <p:nvPicPr>
          <p:cNvPr id="23" name="Picture 8" descr="Computer PNG Images | Vector and PSD Files | Free Download on Pngtree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167" l="6667" r="90000">
                        <a14:foregroundMark x1="64167" y1="45833" x2="78889" y2="569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356599" y="2817533"/>
            <a:ext cx="1936308" cy="1594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3732518" y="2511298"/>
            <a:ext cx="6392557" cy="24312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УСКнинг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овозларни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санаб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чиқиш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натижалари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тўғрисидаги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қароридан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норози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бўлган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номзодлар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ёҳуд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сиёсий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партияларнинг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ваколатли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вакиллари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овозларни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қайта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санаб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чиқилишини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сўраб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округ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сайлов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комиссиясига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сайлов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натижалари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юзасидан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қарор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қабул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қилингунига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қадар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асосларни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келтирган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ҳолда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мурожаат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қилиш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ҳуқуқига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эга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ru-RU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86855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3C601BBC-1E3B-4177-BF94-E88895D1B068}"/>
              </a:ext>
            </a:extLst>
          </p:cNvPr>
          <p:cNvSpPr txBox="1">
            <a:spLocks/>
          </p:cNvSpPr>
          <p:nvPr/>
        </p:nvSpPr>
        <p:spPr>
          <a:xfrm>
            <a:off x="0" y="-13104"/>
            <a:ext cx="12192000" cy="940740"/>
          </a:xfrm>
          <a:prstGeom prst="rect">
            <a:avLst/>
          </a:prstGeom>
          <a:solidFill>
            <a:srgbClr val="245A8C"/>
          </a:solidFill>
        </p:spPr>
        <p:txBody>
          <a:bodyPr>
            <a:no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b="1">
                <a:solidFill>
                  <a:schemeClr val="bg1"/>
                </a:solidFill>
                <a:latin typeface="Roboto" panose="020B0604020202020204" charset="0"/>
                <a:ea typeface="Roboto" panose="020B0604020202020204" charset="0"/>
                <a:cs typeface="Arial" panose="020B0604020202020204" pitchFamily="34" charset="0"/>
              </a:defRPr>
            </a:lvl1pPr>
          </a:lstStyle>
          <a:p>
            <a:pPr lvl="0"/>
            <a:endParaRPr lang="ru-RU" sz="2400" dirty="0">
              <a:latin typeface="+mj-lt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0" y="-13106"/>
            <a:ext cx="12192000" cy="940741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uz-Cyrl-UZ" sz="2200" b="1" dirty="0"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УЧАСТКА САЙЛОВ КОМИССИЯСИ ТОМОНИДАН САЙЛОВ УЧАСТКАСИДА ОВОЗЛАРНИ САНАБ ЧИҚИШ НАТИЖАЛАРИ ҲАҚИДАГИ БАЁННОМАНИ ТЎЛДИРИШ ТАРТИБИ</a:t>
            </a:r>
            <a:endParaRPr lang="ru-RU" sz="2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3EE7235-4682-42A6-B8D2-7AA50E91EF2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339" t="20324" r="9928" b="6796"/>
          <a:stretch/>
        </p:blipFill>
        <p:spPr>
          <a:xfrm>
            <a:off x="809808" y="1223433"/>
            <a:ext cx="10565730" cy="55086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F59C02A-F2DD-4FA4-9BA3-52C815A544B7}"/>
              </a:ext>
            </a:extLst>
          </p:cNvPr>
          <p:cNvSpPr txBox="1"/>
          <p:nvPr/>
        </p:nvSpPr>
        <p:spPr>
          <a:xfrm>
            <a:off x="9773859" y="889601"/>
            <a:ext cx="16778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z-Cyrl-UZ" sz="20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НАМУНА</a:t>
            </a:r>
            <a:endParaRPr lang="ru-RU" sz="2000" b="1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98376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F59C02A-F2DD-4FA4-9BA3-52C815A544B7}"/>
              </a:ext>
            </a:extLst>
          </p:cNvPr>
          <p:cNvSpPr txBox="1"/>
          <p:nvPr/>
        </p:nvSpPr>
        <p:spPr>
          <a:xfrm>
            <a:off x="8688009" y="432401"/>
            <a:ext cx="16778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z-Cyrl-UZ" sz="20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НАМУНА</a:t>
            </a:r>
            <a:endParaRPr lang="ru-RU" sz="2000" b="1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66FE8D5-ABF9-459F-874E-2F350783C1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049" t="20194" r="19646" b="6409"/>
          <a:stretch/>
        </p:blipFill>
        <p:spPr>
          <a:xfrm>
            <a:off x="1928537" y="808170"/>
            <a:ext cx="8328272" cy="5701790"/>
          </a:xfrm>
          <a:prstGeom prst="rect">
            <a:avLst/>
          </a:prstGeom>
        </p:spPr>
      </p:pic>
      <p:sp>
        <p:nvSpPr>
          <p:cNvPr id="8" name="Стрелка: вправо 7">
            <a:extLst>
              <a:ext uri="{FF2B5EF4-FFF2-40B4-BE49-F238E27FC236}">
                <a16:creationId xmlns:a16="http://schemas.microsoft.com/office/drawing/2014/main" id="{840890A0-22BC-4157-8A9E-61D2BF3B0D71}"/>
              </a:ext>
            </a:extLst>
          </p:cNvPr>
          <p:cNvSpPr/>
          <p:nvPr/>
        </p:nvSpPr>
        <p:spPr>
          <a:xfrm rot="1359857">
            <a:off x="3418805" y="1960404"/>
            <a:ext cx="2132696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6605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8B936B9-2878-4007-BEA7-EE9EFE851EE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042" t="20453" r="19612" b="6284"/>
          <a:stretch/>
        </p:blipFill>
        <p:spPr>
          <a:xfrm>
            <a:off x="1928537" y="819160"/>
            <a:ext cx="8328271" cy="5690800"/>
          </a:xfrm>
          <a:prstGeom prst="rect">
            <a:avLst/>
          </a:prstGeom>
        </p:spPr>
      </p:pic>
      <p:sp>
        <p:nvSpPr>
          <p:cNvPr id="6" name="Стрелка: вправо 5">
            <a:extLst>
              <a:ext uri="{FF2B5EF4-FFF2-40B4-BE49-F238E27FC236}">
                <a16:creationId xmlns:a16="http://schemas.microsoft.com/office/drawing/2014/main" id="{1600D52F-34CE-4312-A8C0-846B839B5631}"/>
              </a:ext>
            </a:extLst>
          </p:cNvPr>
          <p:cNvSpPr/>
          <p:nvPr/>
        </p:nvSpPr>
        <p:spPr>
          <a:xfrm rot="1359857">
            <a:off x="2946235" y="3133351"/>
            <a:ext cx="2132696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F59C02A-F2DD-4FA4-9BA3-52C815A544B7}"/>
              </a:ext>
            </a:extLst>
          </p:cNvPr>
          <p:cNvSpPr txBox="1"/>
          <p:nvPr/>
        </p:nvSpPr>
        <p:spPr>
          <a:xfrm>
            <a:off x="8688009" y="432401"/>
            <a:ext cx="16778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z-Cyrl-UZ" sz="20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НАМУНА</a:t>
            </a:r>
            <a:endParaRPr lang="ru-RU" sz="2000" b="1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17368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B7EB1B5-9C10-4763-9609-090BF9E775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025" t="20452" r="19612" b="7056"/>
          <a:stretch/>
        </p:blipFill>
        <p:spPr>
          <a:xfrm>
            <a:off x="1928537" y="832511"/>
            <a:ext cx="8328271" cy="5677449"/>
          </a:xfrm>
          <a:prstGeom prst="rect">
            <a:avLst/>
          </a:prstGeom>
        </p:spPr>
      </p:pic>
      <p:sp>
        <p:nvSpPr>
          <p:cNvPr id="6" name="Стрелка: вправо 5">
            <a:extLst>
              <a:ext uri="{FF2B5EF4-FFF2-40B4-BE49-F238E27FC236}">
                <a16:creationId xmlns:a16="http://schemas.microsoft.com/office/drawing/2014/main" id="{D82684DD-32EB-4ABB-BB4B-B3BDA6A3A21D}"/>
              </a:ext>
            </a:extLst>
          </p:cNvPr>
          <p:cNvSpPr/>
          <p:nvPr/>
        </p:nvSpPr>
        <p:spPr>
          <a:xfrm rot="1359857">
            <a:off x="1446852" y="4135251"/>
            <a:ext cx="2132696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F59C02A-F2DD-4FA4-9BA3-52C815A544B7}"/>
              </a:ext>
            </a:extLst>
          </p:cNvPr>
          <p:cNvSpPr txBox="1"/>
          <p:nvPr/>
        </p:nvSpPr>
        <p:spPr>
          <a:xfrm>
            <a:off x="8688009" y="432401"/>
            <a:ext cx="16778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z-Cyrl-UZ" sz="20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НАМУНА</a:t>
            </a:r>
            <a:endParaRPr lang="ru-RU" sz="2000" b="1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01826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732518" y="1873122"/>
            <a:ext cx="6706881" cy="3765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Ўзбекистон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Республикасининг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чет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давлатлардаги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дипломатик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бошқа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ваколатхоналари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ҳузурида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ҳарбий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қисмларда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санаторийларда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дам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олиш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уйларида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касалхоналар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бошқа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стационар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даволаш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муассасаларида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олис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бориш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қийин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бўлган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ҳудудлардаги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фуқаролар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турган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жойларда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қамоқда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сақлаш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озодликдан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маҳрум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этиш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жойларида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тузилган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сайлов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участкаларида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рўйхатга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киритилган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барча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фуқаролар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овоз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бериб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бўлган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бўлса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участка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сайлов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комиссияси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овоз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бериш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тугаганлигини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исталган</a:t>
            </a:r>
            <a:r>
              <a:rPr lang="ru-RU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вақтда</a:t>
            </a:r>
            <a:r>
              <a:rPr lang="ru-RU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эълон</a:t>
            </a:r>
            <a:r>
              <a:rPr lang="ru-RU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қилиши</a:t>
            </a:r>
            <a:r>
              <a:rPr lang="ru-RU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мумкин</a:t>
            </a:r>
            <a:endParaRPr lang="ru-RU" sz="20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9268144"/>
              </p:ext>
            </p:extLst>
          </p:nvPr>
        </p:nvGraphicFramePr>
        <p:xfrm>
          <a:off x="914930" y="1474976"/>
          <a:ext cx="2751138" cy="48882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7" name="Image" r:id="rId3" imgW="4380840" imgH="7783920" progId="Photoshop.Image.10">
                  <p:embed/>
                </p:oleObj>
              </mc:Choice>
              <mc:Fallback>
                <p:oleObj name="Image" r:id="rId3" imgW="4380840" imgH="7783920" progId="Photoshop.Image.1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14930" y="1474976"/>
                        <a:ext cx="2751138" cy="48882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Google Shape;4692;p55"/>
          <p:cNvGrpSpPr/>
          <p:nvPr/>
        </p:nvGrpSpPr>
        <p:grpSpPr>
          <a:xfrm>
            <a:off x="359868" y="306748"/>
            <a:ext cx="11441590" cy="891391"/>
            <a:chOff x="4411970" y="3101019"/>
            <a:chExt cx="1094872" cy="147837"/>
          </a:xfrm>
        </p:grpSpPr>
        <p:sp>
          <p:nvSpPr>
            <p:cNvPr id="8" name="Google Shape;4693;p55"/>
            <p:cNvSpPr/>
            <p:nvPr/>
          </p:nvSpPr>
          <p:spPr>
            <a:xfrm>
              <a:off x="4411970" y="3101019"/>
              <a:ext cx="1094872" cy="14783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9" name="Google Shape;4694;p55"/>
            <p:cNvSpPr/>
            <p:nvPr/>
          </p:nvSpPr>
          <p:spPr>
            <a:xfrm>
              <a:off x="4411970" y="3101888"/>
              <a:ext cx="218087" cy="146968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solidFill>
              <a:srgbClr val="4077AF"/>
            </a:solidFill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sp>
        <p:nvSpPr>
          <p:cNvPr id="10" name="Прямоугольник 9"/>
          <p:cNvSpPr/>
          <p:nvPr/>
        </p:nvSpPr>
        <p:spPr>
          <a:xfrm>
            <a:off x="2281075" y="392930"/>
            <a:ext cx="93742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/>
            <a:r>
              <a:rPr lang="uz-Cyrl-UZ" sz="2000" b="1" spc="-10" dirty="0">
                <a:solidFill>
                  <a:srgbClr val="0070C0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Участка сайлов комиссияси (УСК) раиси ёки раис ўринбосари соат 20:00 да овоз бериш якунланганлигини эълон қилади</a:t>
            </a:r>
            <a:endParaRPr lang="ru-RU" sz="2000" b="1" dirty="0">
              <a:solidFill>
                <a:srgbClr val="0070C0"/>
              </a:solidFill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 flipV="1">
            <a:off x="10578466" y="2240875"/>
            <a:ext cx="1613534" cy="3020297"/>
            <a:chOff x="10578466" y="2223845"/>
            <a:chExt cx="1613534" cy="3020297"/>
          </a:xfrm>
        </p:grpSpPr>
        <p:grpSp>
          <p:nvGrpSpPr>
            <p:cNvPr id="12" name="Google Shape;1665;p40"/>
            <p:cNvGrpSpPr/>
            <p:nvPr/>
          </p:nvGrpSpPr>
          <p:grpSpPr>
            <a:xfrm rot="10800000">
              <a:off x="10583420" y="3755842"/>
              <a:ext cx="1608580" cy="1488300"/>
              <a:chOff x="4571988" y="1266000"/>
              <a:chExt cx="1488300" cy="1488300"/>
            </a:xfrm>
          </p:grpSpPr>
          <p:sp>
            <p:nvSpPr>
              <p:cNvPr id="24" name="Google Shape;1666;p40"/>
              <p:cNvSpPr/>
              <p:nvPr/>
            </p:nvSpPr>
            <p:spPr>
              <a:xfrm>
                <a:off x="4571988" y="1266000"/>
                <a:ext cx="1488300" cy="1488300"/>
              </a:xfrm>
              <a:custGeom>
                <a:avLst/>
                <a:gdLst/>
                <a:ahLst/>
                <a:cxnLst/>
                <a:rect l="l" t="t" r="r" b="b"/>
                <a:pathLst>
                  <a:path w="59532" h="59532" extrusionOk="0">
                    <a:moveTo>
                      <a:pt x="1" y="1"/>
                    </a:moveTo>
                    <a:lnTo>
                      <a:pt x="1" y="59532"/>
                    </a:lnTo>
                    <a:lnTo>
                      <a:pt x="59532" y="59532"/>
                    </a:lnTo>
                    <a:cubicBezTo>
                      <a:pt x="59532" y="44292"/>
                      <a:pt x="53722" y="29064"/>
                      <a:pt x="42101" y="17432"/>
                    </a:cubicBezTo>
                    <a:cubicBezTo>
                      <a:pt x="30469" y="5811"/>
                      <a:pt x="15241" y="1"/>
                      <a:pt x="1" y="1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vert="vert270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25" name="Google Shape;1667;p40"/>
              <p:cNvSpPr/>
              <p:nvPr/>
            </p:nvSpPr>
            <p:spPr>
              <a:xfrm>
                <a:off x="4571988" y="1691350"/>
                <a:ext cx="1062950" cy="1062950"/>
              </a:xfrm>
              <a:custGeom>
                <a:avLst/>
                <a:gdLst/>
                <a:ahLst/>
                <a:cxnLst/>
                <a:rect l="l" t="t" r="r" b="b"/>
                <a:pathLst>
                  <a:path w="42518" h="42518" extrusionOk="0">
                    <a:moveTo>
                      <a:pt x="1" y="1"/>
                    </a:moveTo>
                    <a:lnTo>
                      <a:pt x="1" y="42518"/>
                    </a:lnTo>
                    <a:lnTo>
                      <a:pt x="42518" y="42518"/>
                    </a:lnTo>
                    <a:cubicBezTo>
                      <a:pt x="42518" y="31636"/>
                      <a:pt x="38363" y="20753"/>
                      <a:pt x="30064" y="12455"/>
                    </a:cubicBezTo>
                    <a:cubicBezTo>
                      <a:pt x="21765" y="4156"/>
                      <a:pt x="10883" y="1"/>
                      <a:pt x="1" y="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spcFirstLastPara="1" vert="vert270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26" name="Google Shape;1668;p40"/>
              <p:cNvSpPr/>
              <p:nvPr/>
            </p:nvSpPr>
            <p:spPr>
              <a:xfrm>
                <a:off x="5163988" y="1328016"/>
                <a:ext cx="881212" cy="872256"/>
              </a:xfrm>
              <a:custGeom>
                <a:avLst/>
                <a:gdLst/>
                <a:ahLst/>
                <a:cxnLst/>
                <a:rect l="l" t="t" r="r" b="b"/>
                <a:pathLst>
                  <a:path w="31385" h="31066" extrusionOk="0">
                    <a:moveTo>
                      <a:pt x="6988" y="1"/>
                    </a:moveTo>
                    <a:cubicBezTo>
                      <a:pt x="5448" y="1"/>
                      <a:pt x="3948" y="504"/>
                      <a:pt x="2703" y="1467"/>
                    </a:cubicBezTo>
                    <a:cubicBezTo>
                      <a:pt x="988" y="2800"/>
                      <a:pt x="0" y="4812"/>
                      <a:pt x="0" y="6979"/>
                    </a:cubicBezTo>
                    <a:lnTo>
                      <a:pt x="0" y="26565"/>
                    </a:lnTo>
                    <a:cubicBezTo>
                      <a:pt x="0" y="29042"/>
                      <a:pt x="2012" y="31066"/>
                      <a:pt x="4501" y="31066"/>
                    </a:cubicBezTo>
                    <a:lnTo>
                      <a:pt x="24086" y="31066"/>
                    </a:lnTo>
                    <a:cubicBezTo>
                      <a:pt x="26253" y="31066"/>
                      <a:pt x="28254" y="30077"/>
                      <a:pt x="29587" y="28363"/>
                    </a:cubicBezTo>
                    <a:cubicBezTo>
                      <a:pt x="30932" y="26636"/>
                      <a:pt x="31385" y="24422"/>
                      <a:pt x="30837" y="22291"/>
                    </a:cubicBezTo>
                    <a:cubicBezTo>
                      <a:pt x="29468" y="16992"/>
                      <a:pt x="26694" y="12135"/>
                      <a:pt x="22812" y="8253"/>
                    </a:cubicBezTo>
                    <a:cubicBezTo>
                      <a:pt x="18919" y="4360"/>
                      <a:pt x="14073" y="1586"/>
                      <a:pt x="8775" y="228"/>
                    </a:cubicBezTo>
                    <a:cubicBezTo>
                      <a:pt x="8182" y="76"/>
                      <a:pt x="7582" y="1"/>
                      <a:pt x="698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vert="vert270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27" name="Google Shape;1669;p40"/>
              <p:cNvSpPr/>
              <p:nvPr/>
            </p:nvSpPr>
            <p:spPr>
              <a:xfrm>
                <a:off x="5201413" y="1365189"/>
                <a:ext cx="818712" cy="797654"/>
              </a:xfrm>
              <a:custGeom>
                <a:avLst/>
                <a:gdLst/>
                <a:ahLst/>
                <a:cxnLst/>
                <a:rect l="l" t="t" r="r" b="b"/>
                <a:pathLst>
                  <a:path w="29159" h="28409" extrusionOk="0">
                    <a:moveTo>
                      <a:pt x="5816" y="0"/>
                    </a:moveTo>
                    <a:cubicBezTo>
                      <a:pt x="2699" y="0"/>
                      <a:pt x="1" y="2503"/>
                      <a:pt x="1" y="5798"/>
                    </a:cubicBezTo>
                    <a:lnTo>
                      <a:pt x="1" y="25039"/>
                    </a:lnTo>
                    <a:cubicBezTo>
                      <a:pt x="1" y="26896"/>
                      <a:pt x="1501" y="28408"/>
                      <a:pt x="3358" y="28408"/>
                    </a:cubicBezTo>
                    <a:lnTo>
                      <a:pt x="22599" y="28408"/>
                    </a:lnTo>
                    <a:cubicBezTo>
                      <a:pt x="26409" y="28408"/>
                      <a:pt x="29159" y="24800"/>
                      <a:pt x="28206" y="21110"/>
                    </a:cubicBezTo>
                    <a:cubicBezTo>
                      <a:pt x="26956" y="16228"/>
                      <a:pt x="24420" y="11620"/>
                      <a:pt x="20598" y="7798"/>
                    </a:cubicBezTo>
                    <a:cubicBezTo>
                      <a:pt x="16788" y="3988"/>
                      <a:pt x="12169" y="1452"/>
                      <a:pt x="7299" y="190"/>
                    </a:cubicBezTo>
                    <a:cubicBezTo>
                      <a:pt x="6800" y="62"/>
                      <a:pt x="6303" y="0"/>
                      <a:pt x="5816" y="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vert="vert270" wrap="square" lIns="91425" tIns="182875" rIns="18287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100"/>
                  <a:buFont typeface="Arial"/>
                  <a:buNone/>
                </a:pPr>
                <a:endParaRPr sz="2000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" name="Google Shape;1673;p40"/>
            <p:cNvGrpSpPr/>
            <p:nvPr/>
          </p:nvGrpSpPr>
          <p:grpSpPr>
            <a:xfrm rot="10800000">
              <a:off x="10578466" y="2223845"/>
              <a:ext cx="1608580" cy="1488325"/>
              <a:chOff x="4571988" y="2754275"/>
              <a:chExt cx="1488300" cy="1488325"/>
            </a:xfrm>
          </p:grpSpPr>
          <p:sp>
            <p:nvSpPr>
              <p:cNvPr id="20" name="Google Shape;1674;p40"/>
              <p:cNvSpPr/>
              <p:nvPr/>
            </p:nvSpPr>
            <p:spPr>
              <a:xfrm>
                <a:off x="4571988" y="2754275"/>
                <a:ext cx="1488300" cy="1488325"/>
              </a:xfrm>
              <a:custGeom>
                <a:avLst/>
                <a:gdLst/>
                <a:ahLst/>
                <a:cxnLst/>
                <a:rect l="l" t="t" r="r" b="b"/>
                <a:pathLst>
                  <a:path w="59532" h="59533" extrusionOk="0">
                    <a:moveTo>
                      <a:pt x="1" y="1"/>
                    </a:moveTo>
                    <a:lnTo>
                      <a:pt x="1" y="59532"/>
                    </a:lnTo>
                    <a:cubicBezTo>
                      <a:pt x="15241" y="59532"/>
                      <a:pt x="30469" y="53722"/>
                      <a:pt x="42101" y="42089"/>
                    </a:cubicBezTo>
                    <a:cubicBezTo>
                      <a:pt x="53722" y="30469"/>
                      <a:pt x="59532" y="15229"/>
                      <a:pt x="59532" y="1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vert="vert270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21" name="Google Shape;1675;p40"/>
              <p:cNvSpPr/>
              <p:nvPr/>
            </p:nvSpPr>
            <p:spPr>
              <a:xfrm>
                <a:off x="4571988" y="2754275"/>
                <a:ext cx="1062950" cy="1062975"/>
              </a:xfrm>
              <a:custGeom>
                <a:avLst/>
                <a:gdLst/>
                <a:ahLst/>
                <a:cxnLst/>
                <a:rect l="l" t="t" r="r" b="b"/>
                <a:pathLst>
                  <a:path w="42518" h="42519" extrusionOk="0">
                    <a:moveTo>
                      <a:pt x="1" y="1"/>
                    </a:moveTo>
                    <a:lnTo>
                      <a:pt x="1" y="42518"/>
                    </a:lnTo>
                    <a:cubicBezTo>
                      <a:pt x="10883" y="42518"/>
                      <a:pt x="21765" y="38363"/>
                      <a:pt x="30064" y="30064"/>
                    </a:cubicBezTo>
                    <a:cubicBezTo>
                      <a:pt x="38363" y="21754"/>
                      <a:pt x="42518" y="10883"/>
                      <a:pt x="42518" y="1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spcFirstLastPara="1" vert="vert270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22" name="Google Shape;1676;p40"/>
              <p:cNvSpPr/>
              <p:nvPr/>
            </p:nvSpPr>
            <p:spPr>
              <a:xfrm>
                <a:off x="5163975" y="3328878"/>
                <a:ext cx="881212" cy="872256"/>
              </a:xfrm>
              <a:custGeom>
                <a:avLst/>
                <a:gdLst/>
                <a:ahLst/>
                <a:cxnLst/>
                <a:rect l="l" t="t" r="r" b="b"/>
                <a:pathLst>
                  <a:path w="31385" h="31066" extrusionOk="0">
                    <a:moveTo>
                      <a:pt x="4501" y="1"/>
                    </a:moveTo>
                    <a:cubicBezTo>
                      <a:pt x="2012" y="1"/>
                      <a:pt x="0" y="2025"/>
                      <a:pt x="0" y="4501"/>
                    </a:cubicBezTo>
                    <a:lnTo>
                      <a:pt x="0" y="24087"/>
                    </a:lnTo>
                    <a:cubicBezTo>
                      <a:pt x="0" y="26254"/>
                      <a:pt x="988" y="28266"/>
                      <a:pt x="2703" y="29588"/>
                    </a:cubicBezTo>
                    <a:cubicBezTo>
                      <a:pt x="3949" y="30559"/>
                      <a:pt x="5450" y="31065"/>
                      <a:pt x="6991" y="31065"/>
                    </a:cubicBezTo>
                    <a:cubicBezTo>
                      <a:pt x="7584" y="31065"/>
                      <a:pt x="8183" y="30990"/>
                      <a:pt x="8775" y="30838"/>
                    </a:cubicBezTo>
                    <a:cubicBezTo>
                      <a:pt x="14073" y="29469"/>
                      <a:pt x="18919" y="26695"/>
                      <a:pt x="22812" y="22813"/>
                    </a:cubicBezTo>
                    <a:cubicBezTo>
                      <a:pt x="26694" y="18920"/>
                      <a:pt x="29468" y="14074"/>
                      <a:pt x="30837" y="8776"/>
                    </a:cubicBezTo>
                    <a:cubicBezTo>
                      <a:pt x="31385" y="6645"/>
                      <a:pt x="30932" y="4430"/>
                      <a:pt x="29587" y="2704"/>
                    </a:cubicBezTo>
                    <a:cubicBezTo>
                      <a:pt x="28254" y="989"/>
                      <a:pt x="26253" y="1"/>
                      <a:pt x="2408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vert="vert270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23" name="Google Shape;1677;p40"/>
              <p:cNvSpPr/>
              <p:nvPr/>
            </p:nvSpPr>
            <p:spPr>
              <a:xfrm>
                <a:off x="5201402" y="3366333"/>
                <a:ext cx="818712" cy="797317"/>
              </a:xfrm>
              <a:custGeom>
                <a:avLst/>
                <a:gdLst/>
                <a:ahLst/>
                <a:cxnLst/>
                <a:rect l="l" t="t" r="r" b="b"/>
                <a:pathLst>
                  <a:path w="29159" h="28397" extrusionOk="0">
                    <a:moveTo>
                      <a:pt x="3358" y="0"/>
                    </a:moveTo>
                    <a:cubicBezTo>
                      <a:pt x="1501" y="0"/>
                      <a:pt x="1" y="1501"/>
                      <a:pt x="1" y="3358"/>
                    </a:cubicBezTo>
                    <a:lnTo>
                      <a:pt x="1" y="22598"/>
                    </a:lnTo>
                    <a:cubicBezTo>
                      <a:pt x="1" y="25894"/>
                      <a:pt x="2699" y="28396"/>
                      <a:pt x="5816" y="28396"/>
                    </a:cubicBezTo>
                    <a:cubicBezTo>
                      <a:pt x="6303" y="28396"/>
                      <a:pt x="6800" y="28335"/>
                      <a:pt x="7299" y="28206"/>
                    </a:cubicBezTo>
                    <a:cubicBezTo>
                      <a:pt x="12169" y="26956"/>
                      <a:pt x="16788" y="24420"/>
                      <a:pt x="20598" y="20598"/>
                    </a:cubicBezTo>
                    <a:cubicBezTo>
                      <a:pt x="24420" y="16788"/>
                      <a:pt x="26956" y="12169"/>
                      <a:pt x="28206" y="7299"/>
                    </a:cubicBezTo>
                    <a:cubicBezTo>
                      <a:pt x="29159" y="3608"/>
                      <a:pt x="26409" y="0"/>
                      <a:pt x="22599" y="0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vert="vert270" wrap="square" lIns="91425" tIns="91425" rIns="182875" bIns="18287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100"/>
                  <a:buFont typeface="Arial"/>
                  <a:buNone/>
                </a:pPr>
                <a:endParaRPr sz="1500" dirty="0">
                  <a:solidFill>
                    <a:srgbClr val="FFFFFF"/>
                  </a:solidFill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</p:grpSp>
        <p:sp>
          <p:nvSpPr>
            <p:cNvPr id="15" name="Google Shape;13463;p62"/>
            <p:cNvSpPr/>
            <p:nvPr/>
          </p:nvSpPr>
          <p:spPr>
            <a:xfrm rot="10800000">
              <a:off x="10923760" y="4546709"/>
              <a:ext cx="468184" cy="370288"/>
            </a:xfrm>
            <a:custGeom>
              <a:avLst/>
              <a:gdLst/>
              <a:ahLst/>
              <a:cxnLst/>
              <a:rect l="l" t="t" r="r" b="b"/>
              <a:pathLst>
                <a:path w="12550" h="10728" extrusionOk="0">
                  <a:moveTo>
                    <a:pt x="6298" y="369"/>
                  </a:moveTo>
                  <a:cubicBezTo>
                    <a:pt x="6306" y="369"/>
                    <a:pt x="6315" y="369"/>
                    <a:pt x="6323" y="370"/>
                  </a:cubicBezTo>
                  <a:cubicBezTo>
                    <a:pt x="6442" y="393"/>
                    <a:pt x="6525" y="477"/>
                    <a:pt x="6525" y="596"/>
                  </a:cubicBezTo>
                  <a:cubicBezTo>
                    <a:pt x="6525" y="727"/>
                    <a:pt x="6430" y="834"/>
                    <a:pt x="6287" y="834"/>
                  </a:cubicBezTo>
                  <a:cubicBezTo>
                    <a:pt x="6156" y="834"/>
                    <a:pt x="6049" y="727"/>
                    <a:pt x="6049" y="596"/>
                  </a:cubicBezTo>
                  <a:cubicBezTo>
                    <a:pt x="6049" y="482"/>
                    <a:pt x="6136" y="369"/>
                    <a:pt x="6298" y="369"/>
                  </a:cubicBezTo>
                  <a:close/>
                  <a:moveTo>
                    <a:pt x="6871" y="727"/>
                  </a:moveTo>
                  <a:lnTo>
                    <a:pt x="8668" y="2513"/>
                  </a:lnTo>
                  <a:lnTo>
                    <a:pt x="3906" y="2513"/>
                  </a:lnTo>
                  <a:lnTo>
                    <a:pt x="5716" y="727"/>
                  </a:lnTo>
                  <a:cubicBezTo>
                    <a:pt x="5775" y="1001"/>
                    <a:pt x="6013" y="1191"/>
                    <a:pt x="6287" y="1191"/>
                  </a:cubicBezTo>
                  <a:cubicBezTo>
                    <a:pt x="6573" y="1191"/>
                    <a:pt x="6811" y="1001"/>
                    <a:pt x="6871" y="727"/>
                  </a:cubicBezTo>
                  <a:close/>
                  <a:moveTo>
                    <a:pt x="3573" y="8787"/>
                  </a:moveTo>
                  <a:cubicBezTo>
                    <a:pt x="5216" y="8787"/>
                    <a:pt x="5097" y="8787"/>
                    <a:pt x="5156" y="8799"/>
                  </a:cubicBezTo>
                  <a:cubicBezTo>
                    <a:pt x="5275" y="8823"/>
                    <a:pt x="5370" y="8942"/>
                    <a:pt x="5370" y="9061"/>
                  </a:cubicBezTo>
                  <a:lnTo>
                    <a:pt x="5370" y="9513"/>
                  </a:lnTo>
                  <a:lnTo>
                    <a:pt x="3287" y="9513"/>
                  </a:lnTo>
                  <a:cubicBezTo>
                    <a:pt x="3275" y="9049"/>
                    <a:pt x="3275" y="9049"/>
                    <a:pt x="3287" y="9002"/>
                  </a:cubicBezTo>
                  <a:cubicBezTo>
                    <a:pt x="3334" y="8859"/>
                    <a:pt x="3430" y="8787"/>
                    <a:pt x="3573" y="8787"/>
                  </a:cubicBezTo>
                  <a:close/>
                  <a:moveTo>
                    <a:pt x="10651" y="2885"/>
                  </a:moveTo>
                  <a:cubicBezTo>
                    <a:pt x="11916" y="2885"/>
                    <a:pt x="11740" y="2894"/>
                    <a:pt x="11740" y="2929"/>
                  </a:cubicBezTo>
                  <a:cubicBezTo>
                    <a:pt x="11729" y="9255"/>
                    <a:pt x="11779" y="9516"/>
                    <a:pt x="11713" y="9516"/>
                  </a:cubicBezTo>
                  <a:cubicBezTo>
                    <a:pt x="11707" y="9516"/>
                    <a:pt x="11700" y="9513"/>
                    <a:pt x="11693" y="9513"/>
                  </a:cubicBezTo>
                  <a:lnTo>
                    <a:pt x="5739" y="9513"/>
                  </a:lnTo>
                  <a:lnTo>
                    <a:pt x="5739" y="9144"/>
                  </a:lnTo>
                  <a:lnTo>
                    <a:pt x="11193" y="9144"/>
                  </a:lnTo>
                  <a:cubicBezTo>
                    <a:pt x="11288" y="9144"/>
                    <a:pt x="11371" y="9049"/>
                    <a:pt x="11371" y="8966"/>
                  </a:cubicBezTo>
                  <a:lnTo>
                    <a:pt x="11371" y="3441"/>
                  </a:lnTo>
                  <a:cubicBezTo>
                    <a:pt x="11371" y="3334"/>
                    <a:pt x="11276" y="3263"/>
                    <a:pt x="11193" y="3263"/>
                  </a:cubicBezTo>
                  <a:lnTo>
                    <a:pt x="3346" y="3263"/>
                  </a:lnTo>
                  <a:cubicBezTo>
                    <a:pt x="3239" y="3263"/>
                    <a:pt x="3168" y="3346"/>
                    <a:pt x="3168" y="3441"/>
                  </a:cubicBezTo>
                  <a:cubicBezTo>
                    <a:pt x="3168" y="3537"/>
                    <a:pt x="3251" y="3620"/>
                    <a:pt x="3346" y="3620"/>
                  </a:cubicBezTo>
                  <a:lnTo>
                    <a:pt x="10990" y="3620"/>
                  </a:lnTo>
                  <a:lnTo>
                    <a:pt x="10990" y="8775"/>
                  </a:lnTo>
                  <a:lnTo>
                    <a:pt x="5656" y="8775"/>
                  </a:lnTo>
                  <a:cubicBezTo>
                    <a:pt x="5561" y="8585"/>
                    <a:pt x="5370" y="8454"/>
                    <a:pt x="5156" y="8430"/>
                  </a:cubicBezTo>
                  <a:cubicBezTo>
                    <a:pt x="5128" y="8422"/>
                    <a:pt x="4938" y="8419"/>
                    <a:pt x="4696" y="8419"/>
                  </a:cubicBezTo>
                  <a:cubicBezTo>
                    <a:pt x="4212" y="8419"/>
                    <a:pt x="3521" y="8430"/>
                    <a:pt x="3513" y="8430"/>
                  </a:cubicBezTo>
                  <a:cubicBezTo>
                    <a:pt x="3287" y="8442"/>
                    <a:pt x="3072" y="8573"/>
                    <a:pt x="2977" y="8775"/>
                  </a:cubicBezTo>
                  <a:lnTo>
                    <a:pt x="1608" y="8775"/>
                  </a:lnTo>
                  <a:lnTo>
                    <a:pt x="1608" y="3620"/>
                  </a:lnTo>
                  <a:lnTo>
                    <a:pt x="2656" y="3620"/>
                  </a:lnTo>
                  <a:cubicBezTo>
                    <a:pt x="2763" y="3620"/>
                    <a:pt x="2834" y="3525"/>
                    <a:pt x="2834" y="3441"/>
                  </a:cubicBezTo>
                  <a:cubicBezTo>
                    <a:pt x="2834" y="3334"/>
                    <a:pt x="2751" y="3263"/>
                    <a:pt x="2656" y="3263"/>
                  </a:cubicBezTo>
                  <a:lnTo>
                    <a:pt x="1429" y="3263"/>
                  </a:lnTo>
                  <a:cubicBezTo>
                    <a:pt x="1322" y="3263"/>
                    <a:pt x="1251" y="3346"/>
                    <a:pt x="1251" y="3441"/>
                  </a:cubicBezTo>
                  <a:lnTo>
                    <a:pt x="1251" y="8966"/>
                  </a:lnTo>
                  <a:cubicBezTo>
                    <a:pt x="1251" y="9061"/>
                    <a:pt x="1334" y="9144"/>
                    <a:pt x="1429" y="9144"/>
                  </a:cubicBezTo>
                  <a:lnTo>
                    <a:pt x="2918" y="9144"/>
                  </a:lnTo>
                  <a:lnTo>
                    <a:pt x="2918" y="9513"/>
                  </a:lnTo>
                  <a:lnTo>
                    <a:pt x="917" y="9513"/>
                  </a:lnTo>
                  <a:cubicBezTo>
                    <a:pt x="894" y="9513"/>
                    <a:pt x="870" y="9490"/>
                    <a:pt x="870" y="9466"/>
                  </a:cubicBezTo>
                  <a:cubicBezTo>
                    <a:pt x="892" y="3144"/>
                    <a:pt x="843" y="2892"/>
                    <a:pt x="900" y="2892"/>
                  </a:cubicBezTo>
                  <a:cubicBezTo>
                    <a:pt x="905" y="2892"/>
                    <a:pt x="911" y="2894"/>
                    <a:pt x="917" y="2894"/>
                  </a:cubicBezTo>
                  <a:cubicBezTo>
                    <a:pt x="6680" y="2894"/>
                    <a:pt x="9386" y="2885"/>
                    <a:pt x="10651" y="2885"/>
                  </a:cubicBezTo>
                  <a:close/>
                  <a:moveTo>
                    <a:pt x="6277" y="0"/>
                  </a:moveTo>
                  <a:cubicBezTo>
                    <a:pt x="6049" y="0"/>
                    <a:pt x="5823" y="84"/>
                    <a:pt x="5656" y="250"/>
                  </a:cubicBezTo>
                  <a:lnTo>
                    <a:pt x="3370" y="2513"/>
                  </a:lnTo>
                  <a:lnTo>
                    <a:pt x="894" y="2513"/>
                  </a:lnTo>
                  <a:cubicBezTo>
                    <a:pt x="667" y="2513"/>
                    <a:pt x="477" y="2691"/>
                    <a:pt x="477" y="2929"/>
                  </a:cubicBezTo>
                  <a:lnTo>
                    <a:pt x="477" y="9513"/>
                  </a:lnTo>
                  <a:lnTo>
                    <a:pt x="417" y="9513"/>
                  </a:lnTo>
                  <a:cubicBezTo>
                    <a:pt x="191" y="9513"/>
                    <a:pt x="1" y="9692"/>
                    <a:pt x="1" y="9930"/>
                  </a:cubicBezTo>
                  <a:lnTo>
                    <a:pt x="1" y="10311"/>
                  </a:lnTo>
                  <a:cubicBezTo>
                    <a:pt x="1" y="10537"/>
                    <a:pt x="179" y="10728"/>
                    <a:pt x="417" y="10728"/>
                  </a:cubicBezTo>
                  <a:lnTo>
                    <a:pt x="7811" y="10728"/>
                  </a:lnTo>
                  <a:cubicBezTo>
                    <a:pt x="7918" y="10728"/>
                    <a:pt x="7990" y="10645"/>
                    <a:pt x="7990" y="10549"/>
                  </a:cubicBezTo>
                  <a:cubicBezTo>
                    <a:pt x="7990" y="10454"/>
                    <a:pt x="7895" y="10371"/>
                    <a:pt x="7811" y="10371"/>
                  </a:cubicBezTo>
                  <a:cubicBezTo>
                    <a:pt x="7049" y="10370"/>
                    <a:pt x="6364" y="10369"/>
                    <a:pt x="5749" y="10369"/>
                  </a:cubicBezTo>
                  <a:cubicBezTo>
                    <a:pt x="2782" y="10369"/>
                    <a:pt x="1447" y="10380"/>
                    <a:pt x="848" y="10380"/>
                  </a:cubicBezTo>
                  <a:cubicBezTo>
                    <a:pt x="301" y="10380"/>
                    <a:pt x="370" y="10371"/>
                    <a:pt x="370" y="10335"/>
                  </a:cubicBezTo>
                  <a:lnTo>
                    <a:pt x="370" y="9942"/>
                  </a:lnTo>
                  <a:cubicBezTo>
                    <a:pt x="370" y="9904"/>
                    <a:pt x="221" y="9896"/>
                    <a:pt x="1247" y="9896"/>
                  </a:cubicBezTo>
                  <a:cubicBezTo>
                    <a:pt x="2032" y="9896"/>
                    <a:pt x="3502" y="9901"/>
                    <a:pt x="6250" y="9901"/>
                  </a:cubicBezTo>
                  <a:cubicBezTo>
                    <a:pt x="7776" y="9901"/>
                    <a:pt x="9695" y="9899"/>
                    <a:pt x="12109" y="9894"/>
                  </a:cubicBezTo>
                  <a:cubicBezTo>
                    <a:pt x="12145" y="9894"/>
                    <a:pt x="12157" y="9918"/>
                    <a:pt x="12157" y="9942"/>
                  </a:cubicBezTo>
                  <a:lnTo>
                    <a:pt x="12157" y="10335"/>
                  </a:lnTo>
                  <a:cubicBezTo>
                    <a:pt x="12157" y="10359"/>
                    <a:pt x="12145" y="10371"/>
                    <a:pt x="12109" y="10371"/>
                  </a:cubicBezTo>
                  <a:lnTo>
                    <a:pt x="8478" y="10371"/>
                  </a:lnTo>
                  <a:cubicBezTo>
                    <a:pt x="8371" y="10371"/>
                    <a:pt x="8299" y="10466"/>
                    <a:pt x="8299" y="10549"/>
                  </a:cubicBezTo>
                  <a:cubicBezTo>
                    <a:pt x="8299" y="10656"/>
                    <a:pt x="8395" y="10728"/>
                    <a:pt x="8478" y="10728"/>
                  </a:cubicBezTo>
                  <a:lnTo>
                    <a:pt x="12145" y="10728"/>
                  </a:lnTo>
                  <a:cubicBezTo>
                    <a:pt x="12359" y="10728"/>
                    <a:pt x="12550" y="10549"/>
                    <a:pt x="12550" y="10311"/>
                  </a:cubicBezTo>
                  <a:lnTo>
                    <a:pt x="12550" y="9930"/>
                  </a:lnTo>
                  <a:cubicBezTo>
                    <a:pt x="12550" y="9704"/>
                    <a:pt x="12383" y="9513"/>
                    <a:pt x="12145" y="9513"/>
                  </a:cubicBezTo>
                  <a:lnTo>
                    <a:pt x="12086" y="9513"/>
                  </a:lnTo>
                  <a:lnTo>
                    <a:pt x="12086" y="2929"/>
                  </a:lnTo>
                  <a:cubicBezTo>
                    <a:pt x="12086" y="2715"/>
                    <a:pt x="11907" y="2513"/>
                    <a:pt x="11669" y="2513"/>
                  </a:cubicBezTo>
                  <a:lnTo>
                    <a:pt x="9180" y="2513"/>
                  </a:lnTo>
                  <a:lnTo>
                    <a:pt x="6906" y="250"/>
                  </a:lnTo>
                  <a:cubicBezTo>
                    <a:pt x="6734" y="84"/>
                    <a:pt x="6504" y="0"/>
                    <a:pt x="627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vert="vert270" wrap="square" lIns="91425" tIns="91425" rIns="91425" bIns="91425" anchor="ctr" anchorCtr="0">
              <a:noAutofit/>
            </a:bodyPr>
            <a:lstStyle/>
            <a:p>
              <a:endParaRPr sz="1800" dirty="0"/>
            </a:p>
          </p:txBody>
        </p:sp>
        <p:grpSp>
          <p:nvGrpSpPr>
            <p:cNvPr id="17" name="Google Shape;13285;p62"/>
            <p:cNvGrpSpPr/>
            <p:nvPr/>
          </p:nvGrpSpPr>
          <p:grpSpPr>
            <a:xfrm rot="10800000">
              <a:off x="10892876" y="2516276"/>
              <a:ext cx="544513" cy="494475"/>
              <a:chOff x="1731934" y="3355639"/>
              <a:chExt cx="368371" cy="361554"/>
            </a:xfrm>
            <a:solidFill>
              <a:schemeClr val="bg1"/>
            </a:solidFill>
          </p:grpSpPr>
          <p:sp>
            <p:nvSpPr>
              <p:cNvPr id="18" name="Google Shape;13286;p62"/>
              <p:cNvSpPr/>
              <p:nvPr/>
            </p:nvSpPr>
            <p:spPr>
              <a:xfrm>
                <a:off x="1812336" y="3533963"/>
                <a:ext cx="41762" cy="41762"/>
              </a:xfrm>
              <a:custGeom>
                <a:avLst/>
                <a:gdLst/>
                <a:ahLst/>
                <a:cxnLst/>
                <a:rect l="l" t="t" r="r" b="b"/>
                <a:pathLst>
                  <a:path w="1311" h="1311" extrusionOk="0">
                    <a:moveTo>
                      <a:pt x="655" y="322"/>
                    </a:moveTo>
                    <a:cubicBezTo>
                      <a:pt x="834" y="322"/>
                      <a:pt x="989" y="477"/>
                      <a:pt x="989" y="655"/>
                    </a:cubicBezTo>
                    <a:cubicBezTo>
                      <a:pt x="989" y="834"/>
                      <a:pt x="834" y="989"/>
                      <a:pt x="655" y="989"/>
                    </a:cubicBezTo>
                    <a:cubicBezTo>
                      <a:pt x="477" y="989"/>
                      <a:pt x="334" y="834"/>
                      <a:pt x="334" y="655"/>
                    </a:cubicBezTo>
                    <a:cubicBezTo>
                      <a:pt x="334" y="477"/>
                      <a:pt x="477" y="322"/>
                      <a:pt x="655" y="322"/>
                    </a:cubicBezTo>
                    <a:close/>
                    <a:moveTo>
                      <a:pt x="655" y="1"/>
                    </a:moveTo>
                    <a:cubicBezTo>
                      <a:pt x="298" y="1"/>
                      <a:pt x="1" y="298"/>
                      <a:pt x="1" y="655"/>
                    </a:cubicBezTo>
                    <a:cubicBezTo>
                      <a:pt x="1" y="1013"/>
                      <a:pt x="298" y="1310"/>
                      <a:pt x="655" y="1310"/>
                    </a:cubicBezTo>
                    <a:cubicBezTo>
                      <a:pt x="1013" y="1310"/>
                      <a:pt x="1310" y="1013"/>
                      <a:pt x="1310" y="655"/>
                    </a:cubicBezTo>
                    <a:cubicBezTo>
                      <a:pt x="1310" y="298"/>
                      <a:pt x="1013" y="1"/>
                      <a:pt x="65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vert="vert270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19" name="Google Shape;13287;p62"/>
              <p:cNvSpPr/>
              <p:nvPr/>
            </p:nvSpPr>
            <p:spPr>
              <a:xfrm>
                <a:off x="1731934" y="3355639"/>
                <a:ext cx="368371" cy="361554"/>
              </a:xfrm>
              <a:custGeom>
                <a:avLst/>
                <a:gdLst/>
                <a:ahLst/>
                <a:cxnLst/>
                <a:rect l="l" t="t" r="r" b="b"/>
                <a:pathLst>
                  <a:path w="11564" h="11350" extrusionOk="0">
                    <a:moveTo>
                      <a:pt x="4572" y="330"/>
                    </a:moveTo>
                    <a:cubicBezTo>
                      <a:pt x="4619" y="330"/>
                      <a:pt x="4691" y="407"/>
                      <a:pt x="5251" y="753"/>
                    </a:cubicBezTo>
                    <a:lnTo>
                      <a:pt x="4882" y="1348"/>
                    </a:lnTo>
                    <a:lnTo>
                      <a:pt x="4239" y="943"/>
                    </a:lnTo>
                    <a:cubicBezTo>
                      <a:pt x="4215" y="907"/>
                      <a:pt x="4192" y="872"/>
                      <a:pt x="4215" y="836"/>
                    </a:cubicBezTo>
                    <a:cubicBezTo>
                      <a:pt x="4513" y="396"/>
                      <a:pt x="4489" y="348"/>
                      <a:pt x="4549" y="336"/>
                    </a:cubicBezTo>
                    <a:cubicBezTo>
                      <a:pt x="4557" y="333"/>
                      <a:pt x="4564" y="330"/>
                      <a:pt x="4572" y="330"/>
                    </a:cubicBezTo>
                    <a:close/>
                    <a:moveTo>
                      <a:pt x="5975" y="398"/>
                    </a:moveTo>
                    <a:cubicBezTo>
                      <a:pt x="6005" y="398"/>
                      <a:pt x="6035" y="404"/>
                      <a:pt x="6061" y="419"/>
                    </a:cubicBezTo>
                    <a:lnTo>
                      <a:pt x="7394" y="1253"/>
                    </a:lnTo>
                    <a:lnTo>
                      <a:pt x="6275" y="3039"/>
                    </a:lnTo>
                    <a:lnTo>
                      <a:pt x="4942" y="2205"/>
                    </a:lnTo>
                    <a:cubicBezTo>
                      <a:pt x="4846" y="2146"/>
                      <a:pt x="4834" y="2039"/>
                      <a:pt x="4882" y="1967"/>
                    </a:cubicBezTo>
                    <a:cubicBezTo>
                      <a:pt x="5073" y="1658"/>
                      <a:pt x="5501" y="979"/>
                      <a:pt x="5823" y="479"/>
                    </a:cubicBezTo>
                    <a:cubicBezTo>
                      <a:pt x="5847" y="430"/>
                      <a:pt x="5911" y="398"/>
                      <a:pt x="5975" y="398"/>
                    </a:cubicBezTo>
                    <a:close/>
                    <a:moveTo>
                      <a:pt x="10180" y="2860"/>
                    </a:moveTo>
                    <a:cubicBezTo>
                      <a:pt x="10323" y="2979"/>
                      <a:pt x="10847" y="3158"/>
                      <a:pt x="11002" y="3789"/>
                    </a:cubicBezTo>
                    <a:cubicBezTo>
                      <a:pt x="11195" y="4581"/>
                      <a:pt x="10555" y="5231"/>
                      <a:pt x="9842" y="5231"/>
                    </a:cubicBezTo>
                    <a:cubicBezTo>
                      <a:pt x="9633" y="5231"/>
                      <a:pt x="9418" y="5175"/>
                      <a:pt x="9216" y="5051"/>
                    </a:cubicBezTo>
                    <a:lnTo>
                      <a:pt x="8918" y="4872"/>
                    </a:lnTo>
                    <a:lnTo>
                      <a:pt x="10180" y="2860"/>
                    </a:lnTo>
                    <a:close/>
                    <a:moveTo>
                      <a:pt x="5644" y="3039"/>
                    </a:moveTo>
                    <a:lnTo>
                      <a:pt x="6204" y="3396"/>
                    </a:lnTo>
                    <a:lnTo>
                      <a:pt x="6216" y="3408"/>
                    </a:lnTo>
                    <a:lnTo>
                      <a:pt x="4287" y="5349"/>
                    </a:lnTo>
                    <a:cubicBezTo>
                      <a:pt x="4132" y="5170"/>
                      <a:pt x="3941" y="5039"/>
                      <a:pt x="3751" y="4944"/>
                    </a:cubicBezTo>
                    <a:lnTo>
                      <a:pt x="5644" y="3039"/>
                    </a:lnTo>
                    <a:close/>
                    <a:moveTo>
                      <a:pt x="3195" y="5176"/>
                    </a:moveTo>
                    <a:cubicBezTo>
                      <a:pt x="3355" y="5176"/>
                      <a:pt x="3520" y="5212"/>
                      <a:pt x="3680" y="5289"/>
                    </a:cubicBezTo>
                    <a:cubicBezTo>
                      <a:pt x="4705" y="5802"/>
                      <a:pt x="4316" y="7363"/>
                      <a:pt x="3195" y="7363"/>
                    </a:cubicBezTo>
                    <a:cubicBezTo>
                      <a:pt x="3170" y="7363"/>
                      <a:pt x="3145" y="7362"/>
                      <a:pt x="3120" y="7361"/>
                    </a:cubicBezTo>
                    <a:cubicBezTo>
                      <a:pt x="2548" y="7325"/>
                      <a:pt x="2096" y="6849"/>
                      <a:pt x="2096" y="6265"/>
                    </a:cubicBezTo>
                    <a:cubicBezTo>
                      <a:pt x="2096" y="5640"/>
                      <a:pt x="2615" y="5176"/>
                      <a:pt x="3195" y="5176"/>
                    </a:cubicBezTo>
                    <a:close/>
                    <a:moveTo>
                      <a:pt x="5144" y="8992"/>
                    </a:moveTo>
                    <a:cubicBezTo>
                      <a:pt x="5358" y="8992"/>
                      <a:pt x="5537" y="9159"/>
                      <a:pt x="5537" y="9385"/>
                    </a:cubicBezTo>
                    <a:lnTo>
                      <a:pt x="5537" y="9694"/>
                    </a:lnTo>
                    <a:lnTo>
                      <a:pt x="4537" y="9694"/>
                    </a:lnTo>
                    <a:lnTo>
                      <a:pt x="4537" y="9385"/>
                    </a:lnTo>
                    <a:lnTo>
                      <a:pt x="4525" y="9385"/>
                    </a:lnTo>
                    <a:cubicBezTo>
                      <a:pt x="4525" y="9170"/>
                      <a:pt x="4692" y="8992"/>
                      <a:pt x="4906" y="8992"/>
                    </a:cubicBezTo>
                    <a:close/>
                    <a:moveTo>
                      <a:pt x="6085" y="10016"/>
                    </a:moveTo>
                    <a:cubicBezTo>
                      <a:pt x="6454" y="10016"/>
                      <a:pt x="6751" y="10313"/>
                      <a:pt x="6751" y="10694"/>
                    </a:cubicBezTo>
                    <a:lnTo>
                      <a:pt x="6751" y="10992"/>
                    </a:lnTo>
                    <a:lnTo>
                      <a:pt x="322" y="10992"/>
                    </a:lnTo>
                    <a:lnTo>
                      <a:pt x="322" y="10694"/>
                    </a:lnTo>
                    <a:cubicBezTo>
                      <a:pt x="322" y="10313"/>
                      <a:pt x="620" y="10016"/>
                      <a:pt x="1001" y="10016"/>
                    </a:cubicBezTo>
                    <a:close/>
                    <a:moveTo>
                      <a:pt x="4558" y="1"/>
                    </a:moveTo>
                    <a:cubicBezTo>
                      <a:pt x="4419" y="1"/>
                      <a:pt x="4281" y="69"/>
                      <a:pt x="4203" y="193"/>
                    </a:cubicBezTo>
                    <a:lnTo>
                      <a:pt x="3906" y="669"/>
                    </a:lnTo>
                    <a:cubicBezTo>
                      <a:pt x="3787" y="872"/>
                      <a:pt x="3846" y="1122"/>
                      <a:pt x="4049" y="1241"/>
                    </a:cubicBezTo>
                    <a:lnTo>
                      <a:pt x="4680" y="1646"/>
                    </a:lnTo>
                    <a:cubicBezTo>
                      <a:pt x="4644" y="1741"/>
                      <a:pt x="4442" y="1908"/>
                      <a:pt x="4525" y="2193"/>
                    </a:cubicBezTo>
                    <a:cubicBezTo>
                      <a:pt x="4549" y="2324"/>
                      <a:pt x="4620" y="2431"/>
                      <a:pt x="4739" y="2503"/>
                    </a:cubicBezTo>
                    <a:lnTo>
                      <a:pt x="5335" y="2872"/>
                    </a:lnTo>
                    <a:lnTo>
                      <a:pt x="3358" y="4872"/>
                    </a:lnTo>
                    <a:cubicBezTo>
                      <a:pt x="3297" y="4865"/>
                      <a:pt x="3237" y="4861"/>
                      <a:pt x="3177" y="4861"/>
                    </a:cubicBezTo>
                    <a:cubicBezTo>
                      <a:pt x="2398" y="4861"/>
                      <a:pt x="1751" y="5493"/>
                      <a:pt x="1751" y="6289"/>
                    </a:cubicBezTo>
                    <a:cubicBezTo>
                      <a:pt x="1751" y="6765"/>
                      <a:pt x="1989" y="7194"/>
                      <a:pt x="2346" y="7444"/>
                    </a:cubicBezTo>
                    <a:lnTo>
                      <a:pt x="2346" y="8397"/>
                    </a:lnTo>
                    <a:cubicBezTo>
                      <a:pt x="2346" y="8492"/>
                      <a:pt x="2417" y="8563"/>
                      <a:pt x="2513" y="8563"/>
                    </a:cubicBezTo>
                    <a:cubicBezTo>
                      <a:pt x="2596" y="8563"/>
                      <a:pt x="2679" y="8492"/>
                      <a:pt x="2679" y="8397"/>
                    </a:cubicBezTo>
                    <a:lnTo>
                      <a:pt x="2679" y="7623"/>
                    </a:lnTo>
                    <a:cubicBezTo>
                      <a:pt x="2828" y="7675"/>
                      <a:pt x="2995" y="7708"/>
                      <a:pt x="3163" y="7708"/>
                    </a:cubicBezTo>
                    <a:cubicBezTo>
                      <a:pt x="3224" y="7708"/>
                      <a:pt x="3286" y="7704"/>
                      <a:pt x="3346" y="7694"/>
                    </a:cubicBezTo>
                    <a:lnTo>
                      <a:pt x="3346" y="9706"/>
                    </a:lnTo>
                    <a:lnTo>
                      <a:pt x="2679" y="9706"/>
                    </a:lnTo>
                    <a:lnTo>
                      <a:pt x="2679" y="9028"/>
                    </a:lnTo>
                    <a:cubicBezTo>
                      <a:pt x="2679" y="8932"/>
                      <a:pt x="2596" y="8861"/>
                      <a:pt x="2513" y="8861"/>
                    </a:cubicBezTo>
                    <a:cubicBezTo>
                      <a:pt x="2417" y="8861"/>
                      <a:pt x="2346" y="8932"/>
                      <a:pt x="2346" y="9028"/>
                    </a:cubicBezTo>
                    <a:lnTo>
                      <a:pt x="2346" y="9706"/>
                    </a:lnTo>
                    <a:lnTo>
                      <a:pt x="989" y="9706"/>
                    </a:lnTo>
                    <a:cubicBezTo>
                      <a:pt x="441" y="9706"/>
                      <a:pt x="1" y="10159"/>
                      <a:pt x="1" y="10706"/>
                    </a:cubicBezTo>
                    <a:lnTo>
                      <a:pt x="1" y="11183"/>
                    </a:lnTo>
                    <a:cubicBezTo>
                      <a:pt x="1" y="11266"/>
                      <a:pt x="72" y="11349"/>
                      <a:pt x="155" y="11349"/>
                    </a:cubicBezTo>
                    <a:lnTo>
                      <a:pt x="6918" y="11349"/>
                    </a:lnTo>
                    <a:cubicBezTo>
                      <a:pt x="7001" y="11349"/>
                      <a:pt x="7085" y="11266"/>
                      <a:pt x="7085" y="11183"/>
                    </a:cubicBezTo>
                    <a:lnTo>
                      <a:pt x="7085" y="10706"/>
                    </a:lnTo>
                    <a:cubicBezTo>
                      <a:pt x="7085" y="10159"/>
                      <a:pt x="6632" y="9706"/>
                      <a:pt x="6085" y="9706"/>
                    </a:cubicBezTo>
                    <a:lnTo>
                      <a:pt x="5846" y="9706"/>
                    </a:lnTo>
                    <a:lnTo>
                      <a:pt x="5846" y="9397"/>
                    </a:lnTo>
                    <a:cubicBezTo>
                      <a:pt x="5846" y="9004"/>
                      <a:pt x="5537" y="8682"/>
                      <a:pt x="5132" y="8682"/>
                    </a:cubicBezTo>
                    <a:lnTo>
                      <a:pt x="4894" y="8682"/>
                    </a:lnTo>
                    <a:cubicBezTo>
                      <a:pt x="4501" y="8682"/>
                      <a:pt x="4180" y="9004"/>
                      <a:pt x="4180" y="9397"/>
                    </a:cubicBezTo>
                    <a:lnTo>
                      <a:pt x="4180" y="9706"/>
                    </a:lnTo>
                    <a:lnTo>
                      <a:pt x="3668" y="9706"/>
                    </a:lnTo>
                    <a:lnTo>
                      <a:pt x="3668" y="7611"/>
                    </a:lnTo>
                    <a:cubicBezTo>
                      <a:pt x="4465" y="7313"/>
                      <a:pt x="4823" y="6384"/>
                      <a:pt x="4442" y="5646"/>
                    </a:cubicBezTo>
                    <a:lnTo>
                      <a:pt x="6370" y="3717"/>
                    </a:lnTo>
                    <a:lnTo>
                      <a:pt x="7585" y="5801"/>
                    </a:lnTo>
                    <a:cubicBezTo>
                      <a:pt x="7670" y="5947"/>
                      <a:pt x="7817" y="6018"/>
                      <a:pt x="7962" y="6018"/>
                    </a:cubicBezTo>
                    <a:cubicBezTo>
                      <a:pt x="8100" y="6018"/>
                      <a:pt x="8235" y="5953"/>
                      <a:pt x="8311" y="5825"/>
                    </a:cubicBezTo>
                    <a:lnTo>
                      <a:pt x="8716" y="5182"/>
                    </a:lnTo>
                    <a:lnTo>
                      <a:pt x="9014" y="5360"/>
                    </a:lnTo>
                    <a:cubicBezTo>
                      <a:pt x="9273" y="5514"/>
                      <a:pt x="9548" y="5584"/>
                      <a:pt x="9813" y="5584"/>
                    </a:cubicBezTo>
                    <a:cubicBezTo>
                      <a:pt x="10740" y="5584"/>
                      <a:pt x="11564" y="4739"/>
                      <a:pt x="11323" y="3694"/>
                    </a:cubicBezTo>
                    <a:cubicBezTo>
                      <a:pt x="11145" y="2908"/>
                      <a:pt x="10490" y="2670"/>
                      <a:pt x="10359" y="2562"/>
                    </a:cubicBezTo>
                    <a:lnTo>
                      <a:pt x="10764" y="1920"/>
                    </a:lnTo>
                    <a:cubicBezTo>
                      <a:pt x="10942" y="1658"/>
                      <a:pt x="10740" y="1300"/>
                      <a:pt x="10430" y="1265"/>
                    </a:cubicBezTo>
                    <a:lnTo>
                      <a:pt x="9359" y="1181"/>
                    </a:lnTo>
                    <a:cubicBezTo>
                      <a:pt x="9353" y="1180"/>
                      <a:pt x="9346" y="1180"/>
                      <a:pt x="9340" y="1180"/>
                    </a:cubicBezTo>
                    <a:cubicBezTo>
                      <a:pt x="9262" y="1180"/>
                      <a:pt x="9180" y="1247"/>
                      <a:pt x="9180" y="1324"/>
                    </a:cubicBezTo>
                    <a:cubicBezTo>
                      <a:pt x="9168" y="1419"/>
                      <a:pt x="9240" y="1503"/>
                      <a:pt x="9335" y="1503"/>
                    </a:cubicBezTo>
                    <a:lnTo>
                      <a:pt x="10407" y="1598"/>
                    </a:lnTo>
                    <a:cubicBezTo>
                      <a:pt x="10478" y="1598"/>
                      <a:pt x="10526" y="1681"/>
                      <a:pt x="10478" y="1741"/>
                    </a:cubicBezTo>
                    <a:cubicBezTo>
                      <a:pt x="10109" y="2324"/>
                      <a:pt x="8347" y="5134"/>
                      <a:pt x="8049" y="5610"/>
                    </a:cubicBezTo>
                    <a:cubicBezTo>
                      <a:pt x="8025" y="5640"/>
                      <a:pt x="7993" y="5655"/>
                      <a:pt x="7961" y="5655"/>
                    </a:cubicBezTo>
                    <a:cubicBezTo>
                      <a:pt x="7930" y="5655"/>
                      <a:pt x="7900" y="5640"/>
                      <a:pt x="7882" y="5610"/>
                    </a:cubicBezTo>
                    <a:lnTo>
                      <a:pt x="6525" y="3313"/>
                    </a:lnTo>
                    <a:lnTo>
                      <a:pt x="6513" y="3277"/>
                    </a:lnTo>
                    <a:lnTo>
                      <a:pt x="7704" y="1372"/>
                    </a:lnTo>
                    <a:lnTo>
                      <a:pt x="8704" y="1467"/>
                    </a:lnTo>
                    <a:cubicBezTo>
                      <a:pt x="8710" y="1468"/>
                      <a:pt x="8716" y="1468"/>
                      <a:pt x="8722" y="1468"/>
                    </a:cubicBezTo>
                    <a:cubicBezTo>
                      <a:pt x="8801" y="1468"/>
                      <a:pt x="8883" y="1401"/>
                      <a:pt x="8883" y="1312"/>
                    </a:cubicBezTo>
                    <a:cubicBezTo>
                      <a:pt x="8894" y="1229"/>
                      <a:pt x="8823" y="1134"/>
                      <a:pt x="8728" y="1134"/>
                    </a:cubicBezTo>
                    <a:lnTo>
                      <a:pt x="7656" y="1050"/>
                    </a:lnTo>
                    <a:lnTo>
                      <a:pt x="6216" y="134"/>
                    </a:lnTo>
                    <a:cubicBezTo>
                      <a:pt x="6133" y="84"/>
                      <a:pt x="6042" y="60"/>
                      <a:pt x="5952" y="60"/>
                    </a:cubicBezTo>
                    <a:cubicBezTo>
                      <a:pt x="5781" y="60"/>
                      <a:pt x="5614" y="145"/>
                      <a:pt x="5513" y="300"/>
                    </a:cubicBezTo>
                    <a:lnTo>
                      <a:pt x="5418" y="467"/>
                    </a:lnTo>
                    <a:lnTo>
                      <a:pt x="4775" y="62"/>
                    </a:lnTo>
                    <a:cubicBezTo>
                      <a:pt x="4708" y="21"/>
                      <a:pt x="4633" y="1"/>
                      <a:pt x="455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vert="vert270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049972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78949D6-61CC-40BF-8F6A-D246A4E8E63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951" t="20324" r="19757" b="7055"/>
          <a:stretch/>
        </p:blipFill>
        <p:spPr>
          <a:xfrm>
            <a:off x="1928538" y="832512"/>
            <a:ext cx="8328272" cy="5677448"/>
          </a:xfrm>
          <a:prstGeom prst="rect">
            <a:avLst/>
          </a:prstGeom>
        </p:spPr>
      </p:pic>
      <p:sp>
        <p:nvSpPr>
          <p:cNvPr id="6" name="Стрелка: вправо 5">
            <a:extLst>
              <a:ext uri="{FF2B5EF4-FFF2-40B4-BE49-F238E27FC236}">
                <a16:creationId xmlns:a16="http://schemas.microsoft.com/office/drawing/2014/main" id="{0491A3CD-E23D-4636-B225-8AA0025CAE14}"/>
              </a:ext>
            </a:extLst>
          </p:cNvPr>
          <p:cNvSpPr/>
          <p:nvPr/>
        </p:nvSpPr>
        <p:spPr>
          <a:xfrm rot="1359857">
            <a:off x="6321804" y="4223665"/>
            <a:ext cx="2132696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F59C02A-F2DD-4FA4-9BA3-52C815A544B7}"/>
              </a:ext>
            </a:extLst>
          </p:cNvPr>
          <p:cNvSpPr txBox="1"/>
          <p:nvPr/>
        </p:nvSpPr>
        <p:spPr>
          <a:xfrm>
            <a:off x="8688009" y="432401"/>
            <a:ext cx="16778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z-Cyrl-UZ" sz="20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НАМУНА</a:t>
            </a:r>
            <a:endParaRPr lang="ru-RU" sz="2000" b="1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76883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B1767F0-C926-442B-A35C-DDC7A533C4D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316" t="20584" r="19612" b="6796"/>
          <a:stretch/>
        </p:blipFill>
        <p:spPr>
          <a:xfrm>
            <a:off x="1928538" y="832511"/>
            <a:ext cx="8328272" cy="5677449"/>
          </a:xfrm>
          <a:prstGeom prst="rect">
            <a:avLst/>
          </a:prstGeom>
        </p:spPr>
      </p:pic>
      <p:sp>
        <p:nvSpPr>
          <p:cNvPr id="6" name="Стрелка: вправо 5">
            <a:extLst>
              <a:ext uri="{FF2B5EF4-FFF2-40B4-BE49-F238E27FC236}">
                <a16:creationId xmlns:a16="http://schemas.microsoft.com/office/drawing/2014/main" id="{3F6FE7AC-E4A1-4CB0-9E29-978D1497327C}"/>
              </a:ext>
            </a:extLst>
          </p:cNvPr>
          <p:cNvSpPr/>
          <p:nvPr/>
        </p:nvSpPr>
        <p:spPr>
          <a:xfrm rot="1359857">
            <a:off x="1467659" y="4594579"/>
            <a:ext cx="2132696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F59C02A-F2DD-4FA4-9BA3-52C815A544B7}"/>
              </a:ext>
            </a:extLst>
          </p:cNvPr>
          <p:cNvSpPr txBox="1"/>
          <p:nvPr/>
        </p:nvSpPr>
        <p:spPr>
          <a:xfrm>
            <a:off x="8688009" y="432401"/>
            <a:ext cx="16778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z-Cyrl-UZ" sz="20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НАМУНА</a:t>
            </a:r>
            <a:endParaRPr lang="ru-RU" sz="2000" b="1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46511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A1E3BF0-3085-4DDC-A610-E8BD095ECE2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170" t="20324" r="19539" b="7055"/>
          <a:stretch/>
        </p:blipFill>
        <p:spPr>
          <a:xfrm>
            <a:off x="1928537" y="832510"/>
            <a:ext cx="8328271" cy="5677449"/>
          </a:xfrm>
          <a:prstGeom prst="rect">
            <a:avLst/>
          </a:prstGeom>
        </p:spPr>
      </p:pic>
      <p:sp>
        <p:nvSpPr>
          <p:cNvPr id="6" name="Стрелка: вправо 5">
            <a:extLst>
              <a:ext uri="{FF2B5EF4-FFF2-40B4-BE49-F238E27FC236}">
                <a16:creationId xmlns:a16="http://schemas.microsoft.com/office/drawing/2014/main" id="{74FB718E-83C9-4515-86B3-F4963EF40477}"/>
              </a:ext>
            </a:extLst>
          </p:cNvPr>
          <p:cNvSpPr/>
          <p:nvPr/>
        </p:nvSpPr>
        <p:spPr>
          <a:xfrm rot="1359857">
            <a:off x="6401702" y="4857672"/>
            <a:ext cx="2132696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F59C02A-F2DD-4FA4-9BA3-52C815A544B7}"/>
              </a:ext>
            </a:extLst>
          </p:cNvPr>
          <p:cNvSpPr txBox="1"/>
          <p:nvPr/>
        </p:nvSpPr>
        <p:spPr>
          <a:xfrm>
            <a:off x="8688009" y="432401"/>
            <a:ext cx="16778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z-Cyrl-UZ" sz="20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НАМУНА</a:t>
            </a:r>
            <a:endParaRPr lang="ru-RU" sz="2000" b="1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64902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A8F5EAA-E3BF-4E90-A5CD-6EF188335C0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097" t="31042" r="19684" b="9070"/>
          <a:stretch/>
        </p:blipFill>
        <p:spPr>
          <a:xfrm>
            <a:off x="1928537" y="1164778"/>
            <a:ext cx="8328272" cy="4973707"/>
          </a:xfrm>
          <a:prstGeom prst="rect">
            <a:avLst/>
          </a:prstGeom>
        </p:spPr>
      </p:pic>
      <p:sp>
        <p:nvSpPr>
          <p:cNvPr id="6" name="Стрелка: вправо 5">
            <a:extLst>
              <a:ext uri="{FF2B5EF4-FFF2-40B4-BE49-F238E27FC236}">
                <a16:creationId xmlns:a16="http://schemas.microsoft.com/office/drawing/2014/main" id="{423CC41C-2F1E-462E-ABE9-215C85532388}"/>
              </a:ext>
            </a:extLst>
          </p:cNvPr>
          <p:cNvSpPr/>
          <p:nvPr/>
        </p:nvSpPr>
        <p:spPr>
          <a:xfrm rot="1359857">
            <a:off x="6343996" y="4568408"/>
            <a:ext cx="2132696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F59C02A-F2DD-4FA4-9BA3-52C815A544B7}"/>
              </a:ext>
            </a:extLst>
          </p:cNvPr>
          <p:cNvSpPr txBox="1"/>
          <p:nvPr/>
        </p:nvSpPr>
        <p:spPr>
          <a:xfrm>
            <a:off x="8688009" y="432401"/>
            <a:ext cx="16778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z-Cyrl-UZ" sz="20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НАМУНА</a:t>
            </a:r>
            <a:endParaRPr lang="ru-RU" sz="2000" b="1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AED7C7A-4414-4C06-A3AD-C6B0D5DDAFE6}"/>
              </a:ext>
            </a:extLst>
          </p:cNvPr>
          <p:cNvSpPr/>
          <p:nvPr/>
        </p:nvSpPr>
        <p:spPr>
          <a:xfrm>
            <a:off x="8550273" y="5155617"/>
            <a:ext cx="1086645" cy="195052"/>
          </a:xfrm>
          <a:prstGeom prst="rect">
            <a:avLst/>
          </a:prstGeom>
          <a:solidFill>
            <a:srgbClr val="45F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8679215" y="5106495"/>
            <a:ext cx="90963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2700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30323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96AAE4F-364A-4252-92EF-5C683F0B04C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025" t="22660" r="19612" b="6667"/>
          <a:stretch/>
        </p:blipFill>
        <p:spPr>
          <a:xfrm>
            <a:off x="1928537" y="832512"/>
            <a:ext cx="8328272" cy="5677448"/>
          </a:xfrm>
          <a:prstGeom prst="rect">
            <a:avLst/>
          </a:prstGeom>
        </p:spPr>
      </p:pic>
      <p:sp>
        <p:nvSpPr>
          <p:cNvPr id="6" name="Стрелка: вправо 5">
            <a:extLst>
              <a:ext uri="{FF2B5EF4-FFF2-40B4-BE49-F238E27FC236}">
                <a16:creationId xmlns:a16="http://schemas.microsoft.com/office/drawing/2014/main" id="{715490E4-834C-4DEA-A8DC-208BC6C09837}"/>
              </a:ext>
            </a:extLst>
          </p:cNvPr>
          <p:cNvSpPr/>
          <p:nvPr/>
        </p:nvSpPr>
        <p:spPr>
          <a:xfrm rot="1359857">
            <a:off x="6401703" y="4232130"/>
            <a:ext cx="2132696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F59C02A-F2DD-4FA4-9BA3-52C815A544B7}"/>
              </a:ext>
            </a:extLst>
          </p:cNvPr>
          <p:cNvSpPr txBox="1"/>
          <p:nvPr/>
        </p:nvSpPr>
        <p:spPr>
          <a:xfrm>
            <a:off x="8688009" y="432401"/>
            <a:ext cx="16778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z-Cyrl-UZ" sz="20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НАМУНА</a:t>
            </a:r>
            <a:endParaRPr lang="ru-RU" sz="2000" b="1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AED7C7A-4414-4C06-A3AD-C6B0D5DDAFE6}"/>
              </a:ext>
            </a:extLst>
          </p:cNvPr>
          <p:cNvSpPr/>
          <p:nvPr/>
        </p:nvSpPr>
        <p:spPr>
          <a:xfrm>
            <a:off x="8545426" y="4343611"/>
            <a:ext cx="1086645" cy="195052"/>
          </a:xfrm>
          <a:prstGeom prst="rect">
            <a:avLst/>
          </a:prstGeom>
          <a:solidFill>
            <a:srgbClr val="45F6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8674368" y="4294489"/>
            <a:ext cx="90963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2700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27408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8777" t="23088" r="18287" b="7883"/>
          <a:stretch/>
        </p:blipFill>
        <p:spPr>
          <a:xfrm>
            <a:off x="1319917" y="832567"/>
            <a:ext cx="8936892" cy="5677393"/>
          </a:xfrm>
          <a:prstGeom prst="rect">
            <a:avLst/>
          </a:prstGeom>
        </p:spPr>
      </p:pic>
      <p:sp>
        <p:nvSpPr>
          <p:cNvPr id="8" name="Правая фигурная скобка 7">
            <a:extLst>
              <a:ext uri="{FF2B5EF4-FFF2-40B4-BE49-F238E27FC236}">
                <a16:creationId xmlns:a16="http://schemas.microsoft.com/office/drawing/2014/main" id="{CC5BF723-62A2-464A-ADDE-70D3E275A0AD}"/>
              </a:ext>
            </a:extLst>
          </p:cNvPr>
          <p:cNvSpPr/>
          <p:nvPr/>
        </p:nvSpPr>
        <p:spPr>
          <a:xfrm>
            <a:off x="10254393" y="3213376"/>
            <a:ext cx="461638" cy="1811044"/>
          </a:xfrm>
          <a:prstGeom prst="rightBrace">
            <a:avLst>
              <a:gd name="adj1" fmla="val 44872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highlight>
                <a:srgbClr val="000080"/>
              </a:highlight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F305A76-6218-4741-B496-BE57BF69B553}"/>
              </a:ext>
            </a:extLst>
          </p:cNvPr>
          <p:cNvSpPr txBox="1"/>
          <p:nvPr/>
        </p:nvSpPr>
        <p:spPr>
          <a:xfrm>
            <a:off x="10955840" y="3918843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2685</a:t>
            </a:r>
          </a:p>
        </p:txBody>
      </p:sp>
      <p:sp>
        <p:nvSpPr>
          <p:cNvPr id="6" name="Стрелка: вправо 5">
            <a:extLst>
              <a:ext uri="{FF2B5EF4-FFF2-40B4-BE49-F238E27FC236}">
                <a16:creationId xmlns:a16="http://schemas.microsoft.com/office/drawing/2014/main" id="{ED0F3318-5C16-4731-9E94-8EBDD3F10721}"/>
              </a:ext>
            </a:extLst>
          </p:cNvPr>
          <p:cNvSpPr/>
          <p:nvPr/>
        </p:nvSpPr>
        <p:spPr>
          <a:xfrm rot="1359857">
            <a:off x="1688642" y="1462984"/>
            <a:ext cx="941089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F59C02A-F2DD-4FA4-9BA3-52C815A544B7}"/>
              </a:ext>
            </a:extLst>
          </p:cNvPr>
          <p:cNvSpPr txBox="1"/>
          <p:nvPr/>
        </p:nvSpPr>
        <p:spPr>
          <a:xfrm>
            <a:off x="8688009" y="432401"/>
            <a:ext cx="16778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z-Cyrl-UZ" sz="20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НАМУНА</a:t>
            </a:r>
            <a:endParaRPr lang="ru-RU" sz="2000" b="1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81785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8673" t="22475" r="18183" b="7558"/>
          <a:stretch/>
        </p:blipFill>
        <p:spPr>
          <a:xfrm>
            <a:off x="1319917" y="832511"/>
            <a:ext cx="8934476" cy="5677449"/>
          </a:xfrm>
          <a:prstGeom prst="rect">
            <a:avLst/>
          </a:prstGeom>
        </p:spPr>
      </p:pic>
      <p:sp>
        <p:nvSpPr>
          <p:cNvPr id="6" name="Стрелка: вправо 5">
            <a:extLst>
              <a:ext uri="{FF2B5EF4-FFF2-40B4-BE49-F238E27FC236}">
                <a16:creationId xmlns:a16="http://schemas.microsoft.com/office/drawing/2014/main" id="{6A9A0BCB-86EB-40F8-9324-2C14EA4D30EE}"/>
              </a:ext>
            </a:extLst>
          </p:cNvPr>
          <p:cNvSpPr/>
          <p:nvPr/>
        </p:nvSpPr>
        <p:spPr>
          <a:xfrm rot="1359857">
            <a:off x="823841" y="4311028"/>
            <a:ext cx="2132696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F59C02A-F2DD-4FA4-9BA3-52C815A544B7}"/>
              </a:ext>
            </a:extLst>
          </p:cNvPr>
          <p:cNvSpPr txBox="1"/>
          <p:nvPr/>
        </p:nvSpPr>
        <p:spPr>
          <a:xfrm>
            <a:off x="8688009" y="432401"/>
            <a:ext cx="16778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z-Cyrl-UZ" sz="20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НАМУНА</a:t>
            </a:r>
            <a:endParaRPr lang="ru-RU" sz="2000" b="1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авая фигурная скобка 7">
            <a:extLst>
              <a:ext uri="{FF2B5EF4-FFF2-40B4-BE49-F238E27FC236}">
                <a16:creationId xmlns:a16="http://schemas.microsoft.com/office/drawing/2014/main" id="{CC5BF723-62A2-464A-ADDE-70D3E275A0AD}"/>
              </a:ext>
            </a:extLst>
          </p:cNvPr>
          <p:cNvSpPr/>
          <p:nvPr/>
        </p:nvSpPr>
        <p:spPr>
          <a:xfrm>
            <a:off x="10254393" y="3213376"/>
            <a:ext cx="461638" cy="1811044"/>
          </a:xfrm>
          <a:prstGeom prst="rightBrace">
            <a:avLst>
              <a:gd name="adj1" fmla="val 44872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highlight>
                <a:srgbClr val="000080"/>
              </a:highlight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F305A76-6218-4741-B496-BE57BF69B553}"/>
              </a:ext>
            </a:extLst>
          </p:cNvPr>
          <p:cNvSpPr txBox="1"/>
          <p:nvPr/>
        </p:nvSpPr>
        <p:spPr>
          <a:xfrm>
            <a:off x="10955840" y="3918843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2685</a:t>
            </a:r>
          </a:p>
        </p:txBody>
      </p:sp>
    </p:spTree>
    <p:extLst>
      <p:ext uri="{BB962C8B-B14F-4D97-AF65-F5344CB8AC3E}">
        <p14:creationId xmlns:p14="http://schemas.microsoft.com/office/powerpoint/2010/main" val="27669045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/>
          <a:srcRect l="18673" t="22485" r="18183" b="7540"/>
          <a:stretch/>
        </p:blipFill>
        <p:spPr>
          <a:xfrm>
            <a:off x="1303231" y="832510"/>
            <a:ext cx="8951161" cy="5677449"/>
          </a:xfrm>
          <a:prstGeom prst="rect">
            <a:avLst/>
          </a:prstGeom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9175015"/>
              </p:ext>
            </p:extLst>
          </p:nvPr>
        </p:nvGraphicFramePr>
        <p:xfrm>
          <a:off x="2109119" y="5331847"/>
          <a:ext cx="8128000" cy="11043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2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0437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591499" y="5385190"/>
            <a:ext cx="36919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7 </a:t>
            </a:r>
            <a:r>
              <a:rPr lang="uz-Cyrl-UZ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банд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+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ru-RU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8 банд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=</a:t>
            </a:r>
            <a:r>
              <a:rPr lang="en-US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ru-RU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 </a:t>
            </a:r>
            <a:r>
              <a:rPr lang="ru-RU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банд</a:t>
            </a:r>
            <a:endParaRPr lang="en-US" sz="2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2685    </a:t>
            </a:r>
            <a:r>
              <a:rPr lang="en-US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    15             2700</a:t>
            </a:r>
            <a:endParaRPr lang="ru-RU" sz="2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трелка: вправо 5">
            <a:extLst>
              <a:ext uri="{FF2B5EF4-FFF2-40B4-BE49-F238E27FC236}">
                <a16:creationId xmlns:a16="http://schemas.microsoft.com/office/drawing/2014/main" id="{6A9A0BCB-86EB-40F8-9324-2C14EA4D30EE}"/>
              </a:ext>
            </a:extLst>
          </p:cNvPr>
          <p:cNvSpPr/>
          <p:nvPr/>
        </p:nvSpPr>
        <p:spPr>
          <a:xfrm>
            <a:off x="1109599" y="5496817"/>
            <a:ext cx="2132696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F59C02A-F2DD-4FA4-9BA3-52C815A544B7}"/>
              </a:ext>
            </a:extLst>
          </p:cNvPr>
          <p:cNvSpPr txBox="1"/>
          <p:nvPr/>
        </p:nvSpPr>
        <p:spPr>
          <a:xfrm>
            <a:off x="8688009" y="432401"/>
            <a:ext cx="16778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z-Cyrl-UZ" sz="20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НАМУНА</a:t>
            </a:r>
            <a:endParaRPr lang="ru-RU" sz="2000" b="1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авая фигурная скобка 9">
            <a:extLst>
              <a:ext uri="{FF2B5EF4-FFF2-40B4-BE49-F238E27FC236}">
                <a16:creationId xmlns:a16="http://schemas.microsoft.com/office/drawing/2014/main" id="{CC5BF723-62A2-464A-ADDE-70D3E275A0AD}"/>
              </a:ext>
            </a:extLst>
          </p:cNvPr>
          <p:cNvSpPr/>
          <p:nvPr/>
        </p:nvSpPr>
        <p:spPr>
          <a:xfrm>
            <a:off x="10254393" y="3213376"/>
            <a:ext cx="461638" cy="1811044"/>
          </a:xfrm>
          <a:prstGeom prst="rightBrace">
            <a:avLst>
              <a:gd name="adj1" fmla="val 44872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highlight>
                <a:srgbClr val="000080"/>
              </a:highlight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F305A76-6218-4741-B496-BE57BF69B553}"/>
              </a:ext>
            </a:extLst>
          </p:cNvPr>
          <p:cNvSpPr txBox="1"/>
          <p:nvPr/>
        </p:nvSpPr>
        <p:spPr>
          <a:xfrm>
            <a:off x="10955840" y="3918843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2685</a:t>
            </a:r>
          </a:p>
        </p:txBody>
      </p:sp>
    </p:spTree>
    <p:extLst>
      <p:ext uri="{BB962C8B-B14F-4D97-AF65-F5344CB8AC3E}">
        <p14:creationId xmlns:p14="http://schemas.microsoft.com/office/powerpoint/2010/main" val="5519444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1856241-1A76-4111-8514-7DAE5B3737F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626" t="23287" r="21069" b="9497"/>
          <a:stretch/>
        </p:blipFill>
        <p:spPr>
          <a:xfrm>
            <a:off x="1793417" y="832508"/>
            <a:ext cx="8605165" cy="5677449"/>
          </a:xfrm>
          <a:prstGeom prst="rect">
            <a:avLst/>
          </a:prstGeom>
        </p:spPr>
      </p:pic>
      <p:sp>
        <p:nvSpPr>
          <p:cNvPr id="6" name="Стрелка: вправо 5">
            <a:extLst>
              <a:ext uri="{FF2B5EF4-FFF2-40B4-BE49-F238E27FC236}">
                <a16:creationId xmlns:a16="http://schemas.microsoft.com/office/drawing/2014/main" id="{303CFBDB-7BCB-497E-8441-012D049D1D45}"/>
              </a:ext>
            </a:extLst>
          </p:cNvPr>
          <p:cNvSpPr/>
          <p:nvPr/>
        </p:nvSpPr>
        <p:spPr>
          <a:xfrm rot="1359857">
            <a:off x="1265229" y="1024641"/>
            <a:ext cx="2132696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F59C02A-F2DD-4FA4-9BA3-52C815A544B7}"/>
              </a:ext>
            </a:extLst>
          </p:cNvPr>
          <p:cNvSpPr txBox="1"/>
          <p:nvPr/>
        </p:nvSpPr>
        <p:spPr>
          <a:xfrm>
            <a:off x="8832200" y="432401"/>
            <a:ext cx="16778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z-Cyrl-UZ" sz="20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НАМУНА</a:t>
            </a:r>
            <a:endParaRPr lang="ru-RU" sz="2000" b="1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985080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1828C0C-1FAA-4944-96E2-55927D35C38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699" t="20582" r="21214" b="6537"/>
          <a:stretch/>
        </p:blipFill>
        <p:spPr>
          <a:xfrm>
            <a:off x="1793417" y="832508"/>
            <a:ext cx="8605165" cy="56774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F59C02A-F2DD-4FA4-9BA3-52C815A544B7}"/>
              </a:ext>
            </a:extLst>
          </p:cNvPr>
          <p:cNvSpPr txBox="1"/>
          <p:nvPr/>
        </p:nvSpPr>
        <p:spPr>
          <a:xfrm>
            <a:off x="8832200" y="432401"/>
            <a:ext cx="16778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z-Cyrl-UZ" sz="20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НАМУНА</a:t>
            </a:r>
            <a:endParaRPr lang="ru-RU" sz="2000" b="1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трелка: вправо 5">
            <a:extLst>
              <a:ext uri="{FF2B5EF4-FFF2-40B4-BE49-F238E27FC236}">
                <a16:creationId xmlns:a16="http://schemas.microsoft.com/office/drawing/2014/main" id="{AE7B473A-8DFC-47DB-A536-3DFA336E1DBC}"/>
              </a:ext>
            </a:extLst>
          </p:cNvPr>
          <p:cNvSpPr/>
          <p:nvPr/>
        </p:nvSpPr>
        <p:spPr>
          <a:xfrm rot="1359857">
            <a:off x="1262434" y="4573009"/>
            <a:ext cx="2132696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49863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ÐÐ´Ð¸Ð½ÑÐ¹ ÑÐ¿Ð¸ÑÐ¾Ðº Ð¸Ð·Ð±Ð¸ÑÐ°ÑÐµÐ»ÐµÐ¹ ÑÐ°ÑÑÐ¸ÑÑÐµÑÑÑ Ð´Ð¾ Ð¼Ð°ÑÑÑÐ°Ð±Ð¾Ð² ÑÑÑÐ°Ð½Ñ | NORMA.UZ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5074" y="3437466"/>
            <a:ext cx="4846384" cy="28448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Digital LED 20:00 Alarm Clock Time PNG « Digital 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457" y="3962133"/>
            <a:ext cx="3430819" cy="1795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Google Shape;1327;p42"/>
          <p:cNvSpPr/>
          <p:nvPr/>
        </p:nvSpPr>
        <p:spPr>
          <a:xfrm>
            <a:off x="1006060" y="785481"/>
            <a:ext cx="4531615" cy="2406451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31" name="Google Shape;1328;p42"/>
          <p:cNvSpPr/>
          <p:nvPr/>
        </p:nvSpPr>
        <p:spPr>
          <a:xfrm>
            <a:off x="1294445" y="864484"/>
            <a:ext cx="465943" cy="588546"/>
          </a:xfrm>
          <a:custGeom>
            <a:avLst/>
            <a:gdLst/>
            <a:ahLst/>
            <a:cxnLst/>
            <a:rect l="l" t="t" r="r" b="b"/>
            <a:pathLst>
              <a:path w="21968" h="34851" extrusionOk="0">
                <a:moveTo>
                  <a:pt x="1" y="1"/>
                </a:moveTo>
                <a:lnTo>
                  <a:pt x="1" y="34850"/>
                </a:lnTo>
                <a:lnTo>
                  <a:pt x="11907" y="34850"/>
                </a:lnTo>
                <a:lnTo>
                  <a:pt x="21968" y="17432"/>
                </a:lnTo>
                <a:lnTo>
                  <a:pt x="11907" y="1"/>
                </a:lnTo>
                <a:close/>
              </a:path>
            </a:pathLst>
          </a:custGeom>
          <a:solidFill>
            <a:srgbClr val="4685B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32" name="Google Shape;1329;p42"/>
          <p:cNvSpPr/>
          <p:nvPr/>
        </p:nvSpPr>
        <p:spPr>
          <a:xfrm>
            <a:off x="359868" y="687157"/>
            <a:ext cx="1028582" cy="943218"/>
          </a:xfrm>
          <a:custGeom>
            <a:avLst/>
            <a:gdLst/>
            <a:ahLst/>
            <a:cxnLst/>
            <a:rect l="l" t="t" r="r" b="b"/>
            <a:pathLst>
              <a:path w="48495" h="55853" extrusionOk="0">
                <a:moveTo>
                  <a:pt x="16300" y="0"/>
                </a:moveTo>
                <a:cubicBezTo>
                  <a:pt x="16169" y="0"/>
                  <a:pt x="16050" y="72"/>
                  <a:pt x="15979" y="191"/>
                </a:cubicBezTo>
                <a:lnTo>
                  <a:pt x="72" y="27742"/>
                </a:lnTo>
                <a:cubicBezTo>
                  <a:pt x="1" y="27849"/>
                  <a:pt x="1" y="28004"/>
                  <a:pt x="72" y="28123"/>
                </a:cubicBezTo>
                <a:lnTo>
                  <a:pt x="15979" y="55662"/>
                </a:lnTo>
                <a:cubicBezTo>
                  <a:pt x="16050" y="55781"/>
                  <a:pt x="16169" y="55853"/>
                  <a:pt x="16300" y="55853"/>
                </a:cubicBezTo>
                <a:lnTo>
                  <a:pt x="48114" y="55853"/>
                </a:lnTo>
                <a:cubicBezTo>
                  <a:pt x="48316" y="55853"/>
                  <a:pt x="48495" y="55686"/>
                  <a:pt x="48495" y="55472"/>
                </a:cubicBezTo>
                <a:cubicBezTo>
                  <a:pt x="48495" y="55257"/>
                  <a:pt x="48316" y="55091"/>
                  <a:pt x="48114" y="55091"/>
                </a:cubicBezTo>
                <a:lnTo>
                  <a:pt x="16526" y="55091"/>
                </a:lnTo>
                <a:lnTo>
                  <a:pt x="846" y="27933"/>
                </a:lnTo>
                <a:lnTo>
                  <a:pt x="16526" y="762"/>
                </a:lnTo>
                <a:lnTo>
                  <a:pt x="48114" y="762"/>
                </a:lnTo>
                <a:cubicBezTo>
                  <a:pt x="48316" y="762"/>
                  <a:pt x="48495" y="596"/>
                  <a:pt x="48495" y="381"/>
                </a:cubicBezTo>
                <a:cubicBezTo>
                  <a:pt x="48495" y="179"/>
                  <a:pt x="48316" y="0"/>
                  <a:pt x="48114" y="0"/>
                </a:cubicBezTo>
                <a:close/>
              </a:path>
            </a:pathLst>
          </a:custGeom>
          <a:solidFill>
            <a:srgbClr val="5EB2F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33" name="Google Shape;1330;p42"/>
          <p:cNvSpPr/>
          <p:nvPr/>
        </p:nvSpPr>
        <p:spPr>
          <a:xfrm>
            <a:off x="501523" y="785471"/>
            <a:ext cx="1082880" cy="746579"/>
          </a:xfrm>
          <a:custGeom>
            <a:avLst/>
            <a:gdLst/>
            <a:ahLst/>
            <a:cxnLst/>
            <a:rect l="l" t="t" r="r" b="b"/>
            <a:pathLst>
              <a:path w="51055" h="44209" extrusionOk="0">
                <a:moveTo>
                  <a:pt x="12764" y="1"/>
                </a:moveTo>
                <a:lnTo>
                  <a:pt x="1" y="22111"/>
                </a:lnTo>
                <a:lnTo>
                  <a:pt x="12764" y="44208"/>
                </a:lnTo>
                <a:lnTo>
                  <a:pt x="38291" y="44208"/>
                </a:lnTo>
                <a:lnTo>
                  <a:pt x="51055" y="22111"/>
                </a:lnTo>
                <a:lnTo>
                  <a:pt x="38291" y="1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5EB2FC"/>
              </a:solidFill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900120" y="868313"/>
            <a:ext cx="363755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z-Cyrl-UZ" sz="2000" dirty="0"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Ўзбекистон Республикаси ҳудудида жойлашган сайлов участкаларида сайлов </a:t>
            </a:r>
            <a:r>
              <a:rPr lang="uz-Cyrl-UZ" sz="2000" dirty="0" smtClean="0"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қутиларини </a:t>
            </a:r>
            <a:r>
              <a:rPr lang="uz-Cyrl-UZ" sz="2000" dirty="0"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соат 20:00 дан олдин очиш ва овозларни санаб чиқишга йўл қўйилмайди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2" name="Google Shape;14125;p63"/>
          <p:cNvGrpSpPr/>
          <p:nvPr/>
        </p:nvGrpSpPr>
        <p:grpSpPr>
          <a:xfrm>
            <a:off x="680461" y="880399"/>
            <a:ext cx="552292" cy="516183"/>
            <a:chOff x="1748582" y="3372635"/>
            <a:chExt cx="359269" cy="335780"/>
          </a:xfrm>
          <a:solidFill>
            <a:schemeClr val="accent1">
              <a:lumMod val="75000"/>
            </a:schemeClr>
          </a:solidFill>
        </p:grpSpPr>
        <p:sp>
          <p:nvSpPr>
            <p:cNvPr id="43" name="Google Shape;14126;p63"/>
            <p:cNvSpPr/>
            <p:nvPr/>
          </p:nvSpPr>
          <p:spPr>
            <a:xfrm>
              <a:off x="2080161" y="3535210"/>
              <a:ext cx="27690" cy="10630"/>
            </a:xfrm>
            <a:custGeom>
              <a:avLst/>
              <a:gdLst/>
              <a:ahLst/>
              <a:cxnLst/>
              <a:rect l="l" t="t" r="r" b="b"/>
              <a:pathLst>
                <a:path w="870" h="334" extrusionOk="0">
                  <a:moveTo>
                    <a:pt x="167" y="0"/>
                  </a:moveTo>
                  <a:cubicBezTo>
                    <a:pt x="72" y="0"/>
                    <a:pt x="1" y="83"/>
                    <a:pt x="1" y="167"/>
                  </a:cubicBezTo>
                  <a:cubicBezTo>
                    <a:pt x="1" y="262"/>
                    <a:pt x="72" y="333"/>
                    <a:pt x="167" y="333"/>
                  </a:cubicBezTo>
                  <a:lnTo>
                    <a:pt x="703" y="333"/>
                  </a:lnTo>
                  <a:cubicBezTo>
                    <a:pt x="786" y="333"/>
                    <a:pt x="870" y="262"/>
                    <a:pt x="870" y="167"/>
                  </a:cubicBezTo>
                  <a:cubicBezTo>
                    <a:pt x="870" y="83"/>
                    <a:pt x="786" y="0"/>
                    <a:pt x="7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 dirty="0"/>
            </a:p>
          </p:txBody>
        </p:sp>
        <p:grpSp>
          <p:nvGrpSpPr>
            <p:cNvPr id="44" name="Google Shape;14127;p63"/>
            <p:cNvGrpSpPr/>
            <p:nvPr/>
          </p:nvGrpSpPr>
          <p:grpSpPr>
            <a:xfrm>
              <a:off x="1748582" y="3372635"/>
              <a:ext cx="333520" cy="335780"/>
              <a:chOff x="1748582" y="3372635"/>
              <a:chExt cx="333520" cy="335780"/>
            </a:xfrm>
            <a:grpFill/>
          </p:grpSpPr>
          <p:sp>
            <p:nvSpPr>
              <p:cNvPr id="45" name="Google Shape;14128;p63"/>
              <p:cNvSpPr/>
              <p:nvPr/>
            </p:nvSpPr>
            <p:spPr>
              <a:xfrm>
                <a:off x="1748582" y="3372635"/>
                <a:ext cx="308504" cy="335780"/>
              </a:xfrm>
              <a:custGeom>
                <a:avLst/>
                <a:gdLst/>
                <a:ahLst/>
                <a:cxnLst/>
                <a:rect l="l" t="t" r="r" b="b"/>
                <a:pathLst>
                  <a:path w="9693" h="10550" extrusionOk="0">
                    <a:moveTo>
                      <a:pt x="8454" y="4215"/>
                    </a:moveTo>
                    <a:cubicBezTo>
                      <a:pt x="8978" y="4298"/>
                      <a:pt x="9359" y="4739"/>
                      <a:pt x="9359" y="5275"/>
                    </a:cubicBezTo>
                    <a:cubicBezTo>
                      <a:pt x="9359" y="5811"/>
                      <a:pt x="8978" y="6263"/>
                      <a:pt x="8454" y="6334"/>
                    </a:cubicBezTo>
                    <a:lnTo>
                      <a:pt x="8454" y="4215"/>
                    </a:lnTo>
                    <a:close/>
                    <a:moveTo>
                      <a:pt x="1251" y="4036"/>
                    </a:moveTo>
                    <a:lnTo>
                      <a:pt x="1251" y="6525"/>
                    </a:lnTo>
                    <a:lnTo>
                      <a:pt x="894" y="6525"/>
                    </a:lnTo>
                    <a:cubicBezTo>
                      <a:pt x="596" y="6525"/>
                      <a:pt x="358" y="6287"/>
                      <a:pt x="358" y="5989"/>
                    </a:cubicBezTo>
                    <a:lnTo>
                      <a:pt x="358" y="4572"/>
                    </a:lnTo>
                    <a:cubicBezTo>
                      <a:pt x="358" y="4275"/>
                      <a:pt x="596" y="4036"/>
                      <a:pt x="894" y="4036"/>
                    </a:cubicBezTo>
                    <a:close/>
                    <a:moveTo>
                      <a:pt x="2668" y="4025"/>
                    </a:moveTo>
                    <a:lnTo>
                      <a:pt x="2668" y="6525"/>
                    </a:lnTo>
                    <a:lnTo>
                      <a:pt x="1584" y="6525"/>
                    </a:lnTo>
                    <a:lnTo>
                      <a:pt x="1584" y="4025"/>
                    </a:lnTo>
                    <a:close/>
                    <a:moveTo>
                      <a:pt x="2846" y="7727"/>
                    </a:moveTo>
                    <a:lnTo>
                      <a:pt x="2846" y="8466"/>
                    </a:lnTo>
                    <a:lnTo>
                      <a:pt x="2537" y="8466"/>
                    </a:lnTo>
                    <a:lnTo>
                      <a:pt x="2727" y="7727"/>
                    </a:lnTo>
                    <a:close/>
                    <a:moveTo>
                      <a:pt x="2608" y="6834"/>
                    </a:moveTo>
                    <a:lnTo>
                      <a:pt x="2001" y="9156"/>
                    </a:lnTo>
                    <a:lnTo>
                      <a:pt x="1584" y="9156"/>
                    </a:lnTo>
                    <a:lnTo>
                      <a:pt x="1584" y="6834"/>
                    </a:lnTo>
                    <a:close/>
                    <a:moveTo>
                      <a:pt x="8133" y="357"/>
                    </a:moveTo>
                    <a:lnTo>
                      <a:pt x="8133" y="10228"/>
                    </a:lnTo>
                    <a:lnTo>
                      <a:pt x="7394" y="10228"/>
                    </a:lnTo>
                    <a:lnTo>
                      <a:pt x="7394" y="3251"/>
                    </a:lnTo>
                    <a:cubicBezTo>
                      <a:pt x="7394" y="3167"/>
                      <a:pt x="7323" y="3084"/>
                      <a:pt x="7240" y="3084"/>
                    </a:cubicBezTo>
                    <a:cubicBezTo>
                      <a:pt x="7144" y="3084"/>
                      <a:pt x="7073" y="3167"/>
                      <a:pt x="7073" y="3251"/>
                    </a:cubicBezTo>
                    <a:lnTo>
                      <a:pt x="7073" y="9144"/>
                    </a:lnTo>
                    <a:cubicBezTo>
                      <a:pt x="6859" y="8859"/>
                      <a:pt x="6549" y="8466"/>
                      <a:pt x="6132" y="8073"/>
                    </a:cubicBezTo>
                    <a:cubicBezTo>
                      <a:pt x="5668" y="7632"/>
                      <a:pt x="5192" y="7275"/>
                      <a:pt x="4704" y="7013"/>
                    </a:cubicBezTo>
                    <a:cubicBezTo>
                      <a:pt x="4132" y="6715"/>
                      <a:pt x="3561" y="6561"/>
                      <a:pt x="2989" y="6537"/>
                    </a:cubicBezTo>
                    <a:lnTo>
                      <a:pt x="2989" y="4036"/>
                    </a:lnTo>
                    <a:cubicBezTo>
                      <a:pt x="3572" y="4013"/>
                      <a:pt x="4132" y="3846"/>
                      <a:pt x="4704" y="3560"/>
                    </a:cubicBezTo>
                    <a:cubicBezTo>
                      <a:pt x="5192" y="3310"/>
                      <a:pt x="5668" y="2953"/>
                      <a:pt x="6132" y="2501"/>
                    </a:cubicBezTo>
                    <a:cubicBezTo>
                      <a:pt x="6537" y="2108"/>
                      <a:pt x="6847" y="1715"/>
                      <a:pt x="7073" y="1429"/>
                    </a:cubicBezTo>
                    <a:lnTo>
                      <a:pt x="7073" y="2489"/>
                    </a:lnTo>
                    <a:cubicBezTo>
                      <a:pt x="7073" y="2584"/>
                      <a:pt x="7144" y="2655"/>
                      <a:pt x="7240" y="2655"/>
                    </a:cubicBezTo>
                    <a:cubicBezTo>
                      <a:pt x="7323" y="2655"/>
                      <a:pt x="7394" y="2584"/>
                      <a:pt x="7394" y="2489"/>
                    </a:cubicBezTo>
                    <a:lnTo>
                      <a:pt x="7394" y="357"/>
                    </a:lnTo>
                    <a:close/>
                    <a:moveTo>
                      <a:pt x="7228" y="0"/>
                    </a:moveTo>
                    <a:cubicBezTo>
                      <a:pt x="7144" y="0"/>
                      <a:pt x="7073" y="84"/>
                      <a:pt x="7073" y="167"/>
                    </a:cubicBezTo>
                    <a:lnTo>
                      <a:pt x="7073" y="822"/>
                    </a:lnTo>
                    <a:cubicBezTo>
                      <a:pt x="6966" y="988"/>
                      <a:pt x="6549" y="1631"/>
                      <a:pt x="5906" y="2251"/>
                    </a:cubicBezTo>
                    <a:cubicBezTo>
                      <a:pt x="5227" y="2905"/>
                      <a:pt x="4132" y="3703"/>
                      <a:pt x="2822" y="3703"/>
                    </a:cubicBezTo>
                    <a:lnTo>
                      <a:pt x="882" y="3703"/>
                    </a:lnTo>
                    <a:cubicBezTo>
                      <a:pt x="405" y="3703"/>
                      <a:pt x="1" y="4084"/>
                      <a:pt x="1" y="4572"/>
                    </a:cubicBezTo>
                    <a:lnTo>
                      <a:pt x="1" y="5989"/>
                    </a:lnTo>
                    <a:cubicBezTo>
                      <a:pt x="1" y="6465"/>
                      <a:pt x="382" y="6870"/>
                      <a:pt x="882" y="6870"/>
                    </a:cubicBezTo>
                    <a:lnTo>
                      <a:pt x="1239" y="6870"/>
                    </a:lnTo>
                    <a:lnTo>
                      <a:pt x="1239" y="9359"/>
                    </a:lnTo>
                    <a:cubicBezTo>
                      <a:pt x="1239" y="9442"/>
                      <a:pt x="1310" y="9513"/>
                      <a:pt x="1394" y="9513"/>
                    </a:cubicBezTo>
                    <a:lnTo>
                      <a:pt x="2096" y="9513"/>
                    </a:lnTo>
                    <a:cubicBezTo>
                      <a:pt x="2168" y="9513"/>
                      <a:pt x="2227" y="9478"/>
                      <a:pt x="2263" y="9394"/>
                    </a:cubicBezTo>
                    <a:lnTo>
                      <a:pt x="2406" y="8823"/>
                    </a:lnTo>
                    <a:lnTo>
                      <a:pt x="2977" y="8823"/>
                    </a:lnTo>
                    <a:cubicBezTo>
                      <a:pt x="3061" y="8823"/>
                      <a:pt x="3144" y="8739"/>
                      <a:pt x="3144" y="8656"/>
                    </a:cubicBezTo>
                    <a:lnTo>
                      <a:pt x="3144" y="7573"/>
                    </a:lnTo>
                    <a:cubicBezTo>
                      <a:pt x="3144" y="7477"/>
                      <a:pt x="3061" y="7406"/>
                      <a:pt x="2977" y="7406"/>
                    </a:cubicBezTo>
                    <a:lnTo>
                      <a:pt x="2787" y="7406"/>
                    </a:lnTo>
                    <a:lnTo>
                      <a:pt x="2930" y="6858"/>
                    </a:lnTo>
                    <a:cubicBezTo>
                      <a:pt x="4180" y="6894"/>
                      <a:pt x="5227" y="7656"/>
                      <a:pt x="5882" y="8299"/>
                    </a:cubicBezTo>
                    <a:cubicBezTo>
                      <a:pt x="6537" y="8942"/>
                      <a:pt x="6954" y="9573"/>
                      <a:pt x="7037" y="9728"/>
                    </a:cubicBezTo>
                    <a:lnTo>
                      <a:pt x="7037" y="10383"/>
                    </a:lnTo>
                    <a:cubicBezTo>
                      <a:pt x="7037" y="10466"/>
                      <a:pt x="7109" y="10549"/>
                      <a:pt x="7204" y="10549"/>
                    </a:cubicBezTo>
                    <a:lnTo>
                      <a:pt x="8264" y="10549"/>
                    </a:lnTo>
                    <a:cubicBezTo>
                      <a:pt x="8347" y="10549"/>
                      <a:pt x="8430" y="10466"/>
                      <a:pt x="8430" y="10383"/>
                    </a:cubicBezTo>
                    <a:lnTo>
                      <a:pt x="8430" y="6656"/>
                    </a:lnTo>
                    <a:cubicBezTo>
                      <a:pt x="9121" y="6573"/>
                      <a:pt x="9657" y="5989"/>
                      <a:pt x="9657" y="5275"/>
                    </a:cubicBezTo>
                    <a:cubicBezTo>
                      <a:pt x="9692" y="4560"/>
                      <a:pt x="9168" y="3965"/>
                      <a:pt x="8454" y="3894"/>
                    </a:cubicBezTo>
                    <a:lnTo>
                      <a:pt x="8454" y="167"/>
                    </a:lnTo>
                    <a:cubicBezTo>
                      <a:pt x="8454" y="84"/>
                      <a:pt x="8383" y="0"/>
                      <a:pt x="828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46" name="Google Shape;14129;p63"/>
              <p:cNvSpPr/>
              <p:nvPr/>
            </p:nvSpPr>
            <p:spPr>
              <a:xfrm>
                <a:off x="2057054" y="3472000"/>
                <a:ext cx="25048" cy="22311"/>
              </a:xfrm>
              <a:custGeom>
                <a:avLst/>
                <a:gdLst/>
                <a:ahLst/>
                <a:cxnLst/>
                <a:rect l="l" t="t" r="r" b="b"/>
                <a:pathLst>
                  <a:path w="787" h="701" extrusionOk="0">
                    <a:moveTo>
                      <a:pt x="600" y="1"/>
                    </a:moveTo>
                    <a:cubicBezTo>
                      <a:pt x="557" y="1"/>
                      <a:pt x="512" y="16"/>
                      <a:pt x="477" y="45"/>
                    </a:cubicBezTo>
                    <a:lnTo>
                      <a:pt x="107" y="414"/>
                    </a:lnTo>
                    <a:cubicBezTo>
                      <a:pt x="0" y="522"/>
                      <a:pt x="72" y="700"/>
                      <a:pt x="227" y="700"/>
                    </a:cubicBezTo>
                    <a:cubicBezTo>
                      <a:pt x="262" y="700"/>
                      <a:pt x="310" y="676"/>
                      <a:pt x="346" y="653"/>
                    </a:cubicBezTo>
                    <a:lnTo>
                      <a:pt x="715" y="283"/>
                    </a:lnTo>
                    <a:cubicBezTo>
                      <a:pt x="786" y="200"/>
                      <a:pt x="786" y="105"/>
                      <a:pt x="715" y="45"/>
                    </a:cubicBezTo>
                    <a:cubicBezTo>
                      <a:pt x="685" y="16"/>
                      <a:pt x="643" y="1"/>
                      <a:pt x="60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  <p:sp>
            <p:nvSpPr>
              <p:cNvPr id="47" name="Google Shape;14130;p63"/>
              <p:cNvSpPr/>
              <p:nvPr/>
            </p:nvSpPr>
            <p:spPr>
              <a:xfrm>
                <a:off x="2058550" y="3586834"/>
                <a:ext cx="23552" cy="22629"/>
              </a:xfrm>
              <a:custGeom>
                <a:avLst/>
                <a:gdLst/>
                <a:ahLst/>
                <a:cxnLst/>
                <a:rect l="l" t="t" r="r" b="b"/>
                <a:pathLst>
                  <a:path w="740" h="711" extrusionOk="0">
                    <a:moveTo>
                      <a:pt x="184" y="0"/>
                    </a:moveTo>
                    <a:cubicBezTo>
                      <a:pt x="141" y="0"/>
                      <a:pt x="96" y="15"/>
                      <a:pt x="60" y="45"/>
                    </a:cubicBezTo>
                    <a:cubicBezTo>
                      <a:pt x="1" y="104"/>
                      <a:pt x="1" y="212"/>
                      <a:pt x="60" y="283"/>
                    </a:cubicBezTo>
                    <a:lnTo>
                      <a:pt x="430" y="664"/>
                    </a:lnTo>
                    <a:cubicBezTo>
                      <a:pt x="461" y="696"/>
                      <a:pt x="500" y="711"/>
                      <a:pt x="538" y="711"/>
                    </a:cubicBezTo>
                    <a:cubicBezTo>
                      <a:pt x="586" y="711"/>
                      <a:pt x="634" y="687"/>
                      <a:pt x="668" y="640"/>
                    </a:cubicBezTo>
                    <a:cubicBezTo>
                      <a:pt x="739" y="581"/>
                      <a:pt x="727" y="485"/>
                      <a:pt x="668" y="426"/>
                    </a:cubicBezTo>
                    <a:lnTo>
                      <a:pt x="299" y="45"/>
                    </a:lnTo>
                    <a:cubicBezTo>
                      <a:pt x="269" y="15"/>
                      <a:pt x="227" y="0"/>
                      <a:pt x="1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/>
              </a:p>
            </p:txBody>
          </p:sp>
        </p:grpSp>
      </p:grpSp>
      <p:sp>
        <p:nvSpPr>
          <p:cNvPr id="63" name="Google Shape;1327;p42"/>
          <p:cNvSpPr/>
          <p:nvPr/>
        </p:nvSpPr>
        <p:spPr>
          <a:xfrm>
            <a:off x="6955073" y="785481"/>
            <a:ext cx="4846385" cy="2406451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64" name="Google Shape;1328;p42"/>
          <p:cNvSpPr/>
          <p:nvPr/>
        </p:nvSpPr>
        <p:spPr>
          <a:xfrm>
            <a:off x="7243458" y="864484"/>
            <a:ext cx="465943" cy="588546"/>
          </a:xfrm>
          <a:custGeom>
            <a:avLst/>
            <a:gdLst/>
            <a:ahLst/>
            <a:cxnLst/>
            <a:rect l="l" t="t" r="r" b="b"/>
            <a:pathLst>
              <a:path w="21968" h="34851" extrusionOk="0">
                <a:moveTo>
                  <a:pt x="1" y="1"/>
                </a:moveTo>
                <a:lnTo>
                  <a:pt x="1" y="34850"/>
                </a:lnTo>
                <a:lnTo>
                  <a:pt x="11907" y="34850"/>
                </a:lnTo>
                <a:lnTo>
                  <a:pt x="21968" y="17432"/>
                </a:lnTo>
                <a:lnTo>
                  <a:pt x="11907" y="1"/>
                </a:lnTo>
                <a:close/>
              </a:path>
            </a:pathLst>
          </a:custGeom>
          <a:solidFill>
            <a:srgbClr val="4685B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65" name="Google Shape;1329;p42"/>
          <p:cNvSpPr/>
          <p:nvPr/>
        </p:nvSpPr>
        <p:spPr>
          <a:xfrm>
            <a:off x="6308881" y="687157"/>
            <a:ext cx="1028582" cy="943218"/>
          </a:xfrm>
          <a:custGeom>
            <a:avLst/>
            <a:gdLst/>
            <a:ahLst/>
            <a:cxnLst/>
            <a:rect l="l" t="t" r="r" b="b"/>
            <a:pathLst>
              <a:path w="48495" h="55853" extrusionOk="0">
                <a:moveTo>
                  <a:pt x="16300" y="0"/>
                </a:moveTo>
                <a:cubicBezTo>
                  <a:pt x="16169" y="0"/>
                  <a:pt x="16050" y="72"/>
                  <a:pt x="15979" y="191"/>
                </a:cubicBezTo>
                <a:lnTo>
                  <a:pt x="72" y="27742"/>
                </a:lnTo>
                <a:cubicBezTo>
                  <a:pt x="1" y="27849"/>
                  <a:pt x="1" y="28004"/>
                  <a:pt x="72" y="28123"/>
                </a:cubicBezTo>
                <a:lnTo>
                  <a:pt x="15979" y="55662"/>
                </a:lnTo>
                <a:cubicBezTo>
                  <a:pt x="16050" y="55781"/>
                  <a:pt x="16169" y="55853"/>
                  <a:pt x="16300" y="55853"/>
                </a:cubicBezTo>
                <a:lnTo>
                  <a:pt x="48114" y="55853"/>
                </a:lnTo>
                <a:cubicBezTo>
                  <a:pt x="48316" y="55853"/>
                  <a:pt x="48495" y="55686"/>
                  <a:pt x="48495" y="55472"/>
                </a:cubicBezTo>
                <a:cubicBezTo>
                  <a:pt x="48495" y="55257"/>
                  <a:pt x="48316" y="55091"/>
                  <a:pt x="48114" y="55091"/>
                </a:cubicBezTo>
                <a:lnTo>
                  <a:pt x="16526" y="55091"/>
                </a:lnTo>
                <a:lnTo>
                  <a:pt x="846" y="27933"/>
                </a:lnTo>
                <a:lnTo>
                  <a:pt x="16526" y="762"/>
                </a:lnTo>
                <a:lnTo>
                  <a:pt x="48114" y="762"/>
                </a:lnTo>
                <a:cubicBezTo>
                  <a:pt x="48316" y="762"/>
                  <a:pt x="48495" y="596"/>
                  <a:pt x="48495" y="381"/>
                </a:cubicBezTo>
                <a:cubicBezTo>
                  <a:pt x="48495" y="179"/>
                  <a:pt x="48316" y="0"/>
                  <a:pt x="48114" y="0"/>
                </a:cubicBezTo>
                <a:close/>
              </a:path>
            </a:pathLst>
          </a:custGeom>
          <a:solidFill>
            <a:srgbClr val="5EB2F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66" name="Google Shape;1330;p42"/>
          <p:cNvSpPr/>
          <p:nvPr/>
        </p:nvSpPr>
        <p:spPr>
          <a:xfrm>
            <a:off x="6450536" y="785471"/>
            <a:ext cx="1082880" cy="746579"/>
          </a:xfrm>
          <a:custGeom>
            <a:avLst/>
            <a:gdLst/>
            <a:ahLst/>
            <a:cxnLst/>
            <a:rect l="l" t="t" r="r" b="b"/>
            <a:pathLst>
              <a:path w="51055" h="44209" extrusionOk="0">
                <a:moveTo>
                  <a:pt x="12764" y="1"/>
                </a:moveTo>
                <a:lnTo>
                  <a:pt x="1" y="22111"/>
                </a:lnTo>
                <a:lnTo>
                  <a:pt x="12764" y="44208"/>
                </a:lnTo>
                <a:lnTo>
                  <a:pt x="38291" y="44208"/>
                </a:lnTo>
                <a:lnTo>
                  <a:pt x="51055" y="22111"/>
                </a:lnTo>
                <a:lnTo>
                  <a:pt x="38291" y="1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5EB2FC"/>
              </a:solidFill>
              <a:effectLst/>
              <a:uLnTx/>
              <a:uFillTx/>
              <a:cs typeface="Arial"/>
              <a:sym typeface="Arial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7849134" y="868313"/>
            <a:ext cx="395232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err="1">
                <a:latin typeface="Arial" pitchFamily="34" charset="0"/>
                <a:cs typeface="Arial" pitchFamily="34" charset="0"/>
              </a:rPr>
              <a:t>Овозларни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санаб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чиқиш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УСК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аъзолари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томонидан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сайлов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қутиларида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мавжуд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бўлган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сайлов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бюллетенлари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бўйича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амалга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оширилади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.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Овозларни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санаб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чиқиш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фақатгина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овоз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бериш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биносида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ўтказилади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Google Shape;13463;p62"/>
          <p:cNvSpPr/>
          <p:nvPr/>
        </p:nvSpPr>
        <p:spPr>
          <a:xfrm rot="10800000" flipV="1">
            <a:off x="6675406" y="877781"/>
            <a:ext cx="616048" cy="487234"/>
          </a:xfrm>
          <a:custGeom>
            <a:avLst/>
            <a:gdLst/>
            <a:ahLst/>
            <a:cxnLst/>
            <a:rect l="l" t="t" r="r" b="b"/>
            <a:pathLst>
              <a:path w="12550" h="10728" extrusionOk="0">
                <a:moveTo>
                  <a:pt x="6298" y="369"/>
                </a:moveTo>
                <a:cubicBezTo>
                  <a:pt x="6306" y="369"/>
                  <a:pt x="6315" y="369"/>
                  <a:pt x="6323" y="370"/>
                </a:cubicBezTo>
                <a:cubicBezTo>
                  <a:pt x="6442" y="393"/>
                  <a:pt x="6525" y="477"/>
                  <a:pt x="6525" y="596"/>
                </a:cubicBezTo>
                <a:cubicBezTo>
                  <a:pt x="6525" y="727"/>
                  <a:pt x="6430" y="834"/>
                  <a:pt x="6287" y="834"/>
                </a:cubicBezTo>
                <a:cubicBezTo>
                  <a:pt x="6156" y="834"/>
                  <a:pt x="6049" y="727"/>
                  <a:pt x="6049" y="596"/>
                </a:cubicBezTo>
                <a:cubicBezTo>
                  <a:pt x="6049" y="482"/>
                  <a:pt x="6136" y="369"/>
                  <a:pt x="6298" y="369"/>
                </a:cubicBezTo>
                <a:close/>
                <a:moveTo>
                  <a:pt x="6871" y="727"/>
                </a:moveTo>
                <a:lnTo>
                  <a:pt x="8668" y="2513"/>
                </a:lnTo>
                <a:lnTo>
                  <a:pt x="3906" y="2513"/>
                </a:lnTo>
                <a:lnTo>
                  <a:pt x="5716" y="727"/>
                </a:lnTo>
                <a:cubicBezTo>
                  <a:pt x="5775" y="1001"/>
                  <a:pt x="6013" y="1191"/>
                  <a:pt x="6287" y="1191"/>
                </a:cubicBezTo>
                <a:cubicBezTo>
                  <a:pt x="6573" y="1191"/>
                  <a:pt x="6811" y="1001"/>
                  <a:pt x="6871" y="727"/>
                </a:cubicBezTo>
                <a:close/>
                <a:moveTo>
                  <a:pt x="3573" y="8787"/>
                </a:moveTo>
                <a:cubicBezTo>
                  <a:pt x="5216" y="8787"/>
                  <a:pt x="5097" y="8787"/>
                  <a:pt x="5156" y="8799"/>
                </a:cubicBezTo>
                <a:cubicBezTo>
                  <a:pt x="5275" y="8823"/>
                  <a:pt x="5370" y="8942"/>
                  <a:pt x="5370" y="9061"/>
                </a:cubicBezTo>
                <a:lnTo>
                  <a:pt x="5370" y="9513"/>
                </a:lnTo>
                <a:lnTo>
                  <a:pt x="3287" y="9513"/>
                </a:lnTo>
                <a:cubicBezTo>
                  <a:pt x="3275" y="9049"/>
                  <a:pt x="3275" y="9049"/>
                  <a:pt x="3287" y="9002"/>
                </a:cubicBezTo>
                <a:cubicBezTo>
                  <a:pt x="3334" y="8859"/>
                  <a:pt x="3430" y="8787"/>
                  <a:pt x="3573" y="8787"/>
                </a:cubicBezTo>
                <a:close/>
                <a:moveTo>
                  <a:pt x="10651" y="2885"/>
                </a:moveTo>
                <a:cubicBezTo>
                  <a:pt x="11916" y="2885"/>
                  <a:pt x="11740" y="2894"/>
                  <a:pt x="11740" y="2929"/>
                </a:cubicBezTo>
                <a:cubicBezTo>
                  <a:pt x="11729" y="9255"/>
                  <a:pt x="11779" y="9516"/>
                  <a:pt x="11713" y="9516"/>
                </a:cubicBezTo>
                <a:cubicBezTo>
                  <a:pt x="11707" y="9516"/>
                  <a:pt x="11700" y="9513"/>
                  <a:pt x="11693" y="9513"/>
                </a:cubicBezTo>
                <a:lnTo>
                  <a:pt x="5739" y="9513"/>
                </a:lnTo>
                <a:lnTo>
                  <a:pt x="5739" y="9144"/>
                </a:lnTo>
                <a:lnTo>
                  <a:pt x="11193" y="9144"/>
                </a:lnTo>
                <a:cubicBezTo>
                  <a:pt x="11288" y="9144"/>
                  <a:pt x="11371" y="9049"/>
                  <a:pt x="11371" y="8966"/>
                </a:cubicBezTo>
                <a:lnTo>
                  <a:pt x="11371" y="3441"/>
                </a:lnTo>
                <a:cubicBezTo>
                  <a:pt x="11371" y="3334"/>
                  <a:pt x="11276" y="3263"/>
                  <a:pt x="11193" y="3263"/>
                </a:cubicBezTo>
                <a:lnTo>
                  <a:pt x="3346" y="3263"/>
                </a:lnTo>
                <a:cubicBezTo>
                  <a:pt x="3239" y="3263"/>
                  <a:pt x="3168" y="3346"/>
                  <a:pt x="3168" y="3441"/>
                </a:cubicBezTo>
                <a:cubicBezTo>
                  <a:pt x="3168" y="3537"/>
                  <a:pt x="3251" y="3620"/>
                  <a:pt x="3346" y="3620"/>
                </a:cubicBezTo>
                <a:lnTo>
                  <a:pt x="10990" y="3620"/>
                </a:lnTo>
                <a:lnTo>
                  <a:pt x="10990" y="8775"/>
                </a:lnTo>
                <a:lnTo>
                  <a:pt x="5656" y="8775"/>
                </a:lnTo>
                <a:cubicBezTo>
                  <a:pt x="5561" y="8585"/>
                  <a:pt x="5370" y="8454"/>
                  <a:pt x="5156" y="8430"/>
                </a:cubicBezTo>
                <a:cubicBezTo>
                  <a:pt x="5128" y="8422"/>
                  <a:pt x="4938" y="8419"/>
                  <a:pt x="4696" y="8419"/>
                </a:cubicBezTo>
                <a:cubicBezTo>
                  <a:pt x="4212" y="8419"/>
                  <a:pt x="3521" y="8430"/>
                  <a:pt x="3513" y="8430"/>
                </a:cubicBezTo>
                <a:cubicBezTo>
                  <a:pt x="3287" y="8442"/>
                  <a:pt x="3072" y="8573"/>
                  <a:pt x="2977" y="8775"/>
                </a:cubicBezTo>
                <a:lnTo>
                  <a:pt x="1608" y="8775"/>
                </a:lnTo>
                <a:lnTo>
                  <a:pt x="1608" y="3620"/>
                </a:lnTo>
                <a:lnTo>
                  <a:pt x="2656" y="3620"/>
                </a:lnTo>
                <a:cubicBezTo>
                  <a:pt x="2763" y="3620"/>
                  <a:pt x="2834" y="3525"/>
                  <a:pt x="2834" y="3441"/>
                </a:cubicBezTo>
                <a:cubicBezTo>
                  <a:pt x="2834" y="3334"/>
                  <a:pt x="2751" y="3263"/>
                  <a:pt x="2656" y="3263"/>
                </a:cubicBezTo>
                <a:lnTo>
                  <a:pt x="1429" y="3263"/>
                </a:lnTo>
                <a:cubicBezTo>
                  <a:pt x="1322" y="3263"/>
                  <a:pt x="1251" y="3346"/>
                  <a:pt x="1251" y="3441"/>
                </a:cubicBezTo>
                <a:lnTo>
                  <a:pt x="1251" y="8966"/>
                </a:lnTo>
                <a:cubicBezTo>
                  <a:pt x="1251" y="9061"/>
                  <a:pt x="1334" y="9144"/>
                  <a:pt x="1429" y="9144"/>
                </a:cubicBezTo>
                <a:lnTo>
                  <a:pt x="2918" y="9144"/>
                </a:lnTo>
                <a:lnTo>
                  <a:pt x="2918" y="9513"/>
                </a:lnTo>
                <a:lnTo>
                  <a:pt x="917" y="9513"/>
                </a:lnTo>
                <a:cubicBezTo>
                  <a:pt x="894" y="9513"/>
                  <a:pt x="870" y="9490"/>
                  <a:pt x="870" y="9466"/>
                </a:cubicBezTo>
                <a:cubicBezTo>
                  <a:pt x="892" y="3144"/>
                  <a:pt x="843" y="2892"/>
                  <a:pt x="900" y="2892"/>
                </a:cubicBezTo>
                <a:cubicBezTo>
                  <a:pt x="905" y="2892"/>
                  <a:pt x="911" y="2894"/>
                  <a:pt x="917" y="2894"/>
                </a:cubicBezTo>
                <a:cubicBezTo>
                  <a:pt x="6680" y="2894"/>
                  <a:pt x="9386" y="2885"/>
                  <a:pt x="10651" y="2885"/>
                </a:cubicBezTo>
                <a:close/>
                <a:moveTo>
                  <a:pt x="6277" y="0"/>
                </a:moveTo>
                <a:cubicBezTo>
                  <a:pt x="6049" y="0"/>
                  <a:pt x="5823" y="84"/>
                  <a:pt x="5656" y="250"/>
                </a:cubicBezTo>
                <a:lnTo>
                  <a:pt x="3370" y="2513"/>
                </a:lnTo>
                <a:lnTo>
                  <a:pt x="894" y="2513"/>
                </a:lnTo>
                <a:cubicBezTo>
                  <a:pt x="667" y="2513"/>
                  <a:pt x="477" y="2691"/>
                  <a:pt x="477" y="2929"/>
                </a:cubicBezTo>
                <a:lnTo>
                  <a:pt x="477" y="9513"/>
                </a:lnTo>
                <a:lnTo>
                  <a:pt x="417" y="9513"/>
                </a:lnTo>
                <a:cubicBezTo>
                  <a:pt x="191" y="9513"/>
                  <a:pt x="1" y="9692"/>
                  <a:pt x="1" y="9930"/>
                </a:cubicBezTo>
                <a:lnTo>
                  <a:pt x="1" y="10311"/>
                </a:lnTo>
                <a:cubicBezTo>
                  <a:pt x="1" y="10537"/>
                  <a:pt x="179" y="10728"/>
                  <a:pt x="417" y="10728"/>
                </a:cubicBezTo>
                <a:lnTo>
                  <a:pt x="7811" y="10728"/>
                </a:lnTo>
                <a:cubicBezTo>
                  <a:pt x="7918" y="10728"/>
                  <a:pt x="7990" y="10645"/>
                  <a:pt x="7990" y="10549"/>
                </a:cubicBezTo>
                <a:cubicBezTo>
                  <a:pt x="7990" y="10454"/>
                  <a:pt x="7895" y="10371"/>
                  <a:pt x="7811" y="10371"/>
                </a:cubicBezTo>
                <a:cubicBezTo>
                  <a:pt x="7049" y="10370"/>
                  <a:pt x="6364" y="10369"/>
                  <a:pt x="5749" y="10369"/>
                </a:cubicBezTo>
                <a:cubicBezTo>
                  <a:pt x="2782" y="10369"/>
                  <a:pt x="1447" y="10380"/>
                  <a:pt x="848" y="10380"/>
                </a:cubicBezTo>
                <a:cubicBezTo>
                  <a:pt x="301" y="10380"/>
                  <a:pt x="370" y="10371"/>
                  <a:pt x="370" y="10335"/>
                </a:cubicBezTo>
                <a:lnTo>
                  <a:pt x="370" y="9942"/>
                </a:lnTo>
                <a:cubicBezTo>
                  <a:pt x="370" y="9904"/>
                  <a:pt x="221" y="9896"/>
                  <a:pt x="1247" y="9896"/>
                </a:cubicBezTo>
                <a:cubicBezTo>
                  <a:pt x="2032" y="9896"/>
                  <a:pt x="3502" y="9901"/>
                  <a:pt x="6250" y="9901"/>
                </a:cubicBezTo>
                <a:cubicBezTo>
                  <a:pt x="7776" y="9901"/>
                  <a:pt x="9695" y="9899"/>
                  <a:pt x="12109" y="9894"/>
                </a:cubicBezTo>
                <a:cubicBezTo>
                  <a:pt x="12145" y="9894"/>
                  <a:pt x="12157" y="9918"/>
                  <a:pt x="12157" y="9942"/>
                </a:cubicBezTo>
                <a:lnTo>
                  <a:pt x="12157" y="10335"/>
                </a:lnTo>
                <a:cubicBezTo>
                  <a:pt x="12157" y="10359"/>
                  <a:pt x="12145" y="10371"/>
                  <a:pt x="12109" y="10371"/>
                </a:cubicBezTo>
                <a:lnTo>
                  <a:pt x="8478" y="10371"/>
                </a:lnTo>
                <a:cubicBezTo>
                  <a:pt x="8371" y="10371"/>
                  <a:pt x="8299" y="10466"/>
                  <a:pt x="8299" y="10549"/>
                </a:cubicBezTo>
                <a:cubicBezTo>
                  <a:pt x="8299" y="10656"/>
                  <a:pt x="8395" y="10728"/>
                  <a:pt x="8478" y="10728"/>
                </a:cubicBezTo>
                <a:lnTo>
                  <a:pt x="12145" y="10728"/>
                </a:lnTo>
                <a:cubicBezTo>
                  <a:pt x="12359" y="10728"/>
                  <a:pt x="12550" y="10549"/>
                  <a:pt x="12550" y="10311"/>
                </a:cubicBezTo>
                <a:lnTo>
                  <a:pt x="12550" y="9930"/>
                </a:lnTo>
                <a:cubicBezTo>
                  <a:pt x="12550" y="9704"/>
                  <a:pt x="12383" y="9513"/>
                  <a:pt x="12145" y="9513"/>
                </a:cubicBezTo>
                <a:lnTo>
                  <a:pt x="12086" y="9513"/>
                </a:lnTo>
                <a:lnTo>
                  <a:pt x="12086" y="2929"/>
                </a:lnTo>
                <a:cubicBezTo>
                  <a:pt x="12086" y="2715"/>
                  <a:pt x="11907" y="2513"/>
                  <a:pt x="11669" y="2513"/>
                </a:cubicBezTo>
                <a:lnTo>
                  <a:pt x="9180" y="2513"/>
                </a:lnTo>
                <a:lnTo>
                  <a:pt x="6906" y="250"/>
                </a:lnTo>
                <a:cubicBezTo>
                  <a:pt x="6734" y="84"/>
                  <a:pt x="6504" y="0"/>
                  <a:pt x="6277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 dirty="0"/>
          </a:p>
        </p:txBody>
      </p:sp>
    </p:spTree>
    <p:extLst>
      <p:ext uri="{BB962C8B-B14F-4D97-AF65-F5344CB8AC3E}">
        <p14:creationId xmlns:p14="http://schemas.microsoft.com/office/powerpoint/2010/main" val="154555761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809808" y="721125"/>
            <a:ext cx="10565730" cy="5664384"/>
            <a:chOff x="463550" y="41144"/>
            <a:chExt cx="12170576" cy="6524756"/>
          </a:xfrm>
        </p:grpSpPr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id="{9770F820-C612-4D42-B40F-72C594C58F9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40000" contrast="-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0800000">
              <a:off x="3131433" y="41145"/>
              <a:ext cx="9458639" cy="5529228"/>
            </a:xfrm>
            <a:prstGeom prst="rect">
              <a:avLst/>
            </a:prstGeom>
          </p:spPr>
        </p:pic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id="{508201A9-059C-4825-8A0A-96940500CDA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7876" t="20582" r="7306" b="6679"/>
            <a:stretch/>
          </p:blipFill>
          <p:spPr>
            <a:xfrm>
              <a:off x="463550" y="41144"/>
              <a:ext cx="12170576" cy="6524756"/>
            </a:xfrm>
            <a:prstGeom prst="rect">
              <a:avLst/>
            </a:prstGeom>
          </p:spPr>
        </p:pic>
        <p:sp>
          <p:nvSpPr>
            <p:cNvPr id="6" name="Прямоугольник 5">
              <a:extLst>
                <a:ext uri="{FF2B5EF4-FFF2-40B4-BE49-F238E27FC236}">
                  <a16:creationId xmlns:a16="http://schemas.microsoft.com/office/drawing/2014/main" id="{8C8BFB25-A536-4338-80DC-55B32605903F}"/>
                </a:ext>
              </a:extLst>
            </p:cNvPr>
            <p:cNvSpPr/>
            <p:nvPr/>
          </p:nvSpPr>
          <p:spPr>
            <a:xfrm>
              <a:off x="3499004" y="5057609"/>
              <a:ext cx="1162975" cy="1532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" name="Прямоугольник 1"/>
            <p:cNvSpPr/>
            <p:nvPr/>
          </p:nvSpPr>
          <p:spPr>
            <a:xfrm>
              <a:off x="3882360" y="4996298"/>
              <a:ext cx="396262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100" dirty="0">
                  <a:highlight>
                    <a:srgbClr val="00FF00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rPr>
                <a:t>370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26A96C7-334B-4138-99AE-EF4F0E28057F}"/>
                </a:ext>
              </a:extLst>
            </p:cNvPr>
            <p:cNvSpPr txBox="1"/>
            <p:nvPr/>
          </p:nvSpPr>
          <p:spPr>
            <a:xfrm>
              <a:off x="2182700" y="5164053"/>
              <a:ext cx="3613941" cy="2658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900" dirty="0">
                  <a:highlight>
                    <a:srgbClr val="00FF00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rPr>
                <a:t>В </a:t>
              </a:r>
              <a:r>
                <a:rPr lang="ru-RU" sz="900" dirty="0" err="1">
                  <a:highlight>
                    <a:srgbClr val="00FF00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rPr>
                <a:t>номзод</a:t>
              </a:r>
              <a:r>
                <a:rPr lang="ru-RU" sz="9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             </a:t>
              </a:r>
              <a:r>
                <a:rPr lang="en-US" sz="9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ru-RU" sz="9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900" dirty="0">
                  <a:highlight>
                    <a:srgbClr val="00FF00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rPr>
                <a:t>1001</a:t>
              </a:r>
              <a:r>
                <a:rPr lang="ru-RU" sz="9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</a:t>
              </a:r>
              <a:r>
                <a:rPr lang="ru-RU" sz="9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</a:t>
              </a:r>
              <a:r>
                <a:rPr lang="en-US" sz="9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9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900" dirty="0">
                  <a:highlight>
                    <a:srgbClr val="00FF00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rPr>
                <a:t>В партия </a:t>
              </a:r>
              <a:r>
                <a:rPr lang="en-US" sz="900" dirty="0" smtClean="0">
                  <a:highlight>
                    <a:srgbClr val="00FF00"/>
                  </a:highligh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ru-RU" sz="900" dirty="0"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id="{7AED7C7A-4414-4C06-A3AD-C6B0D5DDAFE6}"/>
                </a:ext>
              </a:extLst>
            </p:cNvPr>
            <p:cNvSpPr/>
            <p:nvPr/>
          </p:nvSpPr>
          <p:spPr>
            <a:xfrm>
              <a:off x="5264013" y="3050858"/>
              <a:ext cx="794927" cy="171638"/>
            </a:xfrm>
            <a:prstGeom prst="rect">
              <a:avLst/>
            </a:prstGeom>
            <a:solidFill>
              <a:srgbClr val="45F6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4849E83-17CB-45FA-8C51-CAEDBBC17BCC}"/>
                </a:ext>
              </a:extLst>
            </p:cNvPr>
            <p:cNvSpPr txBox="1"/>
            <p:nvPr/>
          </p:nvSpPr>
          <p:spPr>
            <a:xfrm>
              <a:off x="5331147" y="3012471"/>
              <a:ext cx="650992" cy="2658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9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2700</a:t>
              </a:r>
              <a:endParaRPr lang="ru-RU" sz="9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EF59C02A-F2DD-4FA4-9BA3-52C815A544B7}"/>
              </a:ext>
            </a:extLst>
          </p:cNvPr>
          <p:cNvSpPr txBox="1"/>
          <p:nvPr/>
        </p:nvSpPr>
        <p:spPr>
          <a:xfrm>
            <a:off x="9773859" y="394301"/>
            <a:ext cx="16778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z-Cyrl-UZ" sz="20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НАМУНА</a:t>
            </a:r>
            <a:endParaRPr lang="ru-RU" sz="2000" b="1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891000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2733361" y="2324"/>
            <a:ext cx="9458639" cy="55292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148" y="1328772"/>
            <a:ext cx="9763756" cy="5529228"/>
          </a:xfrm>
          <a:prstGeom prst="rect">
            <a:avLst/>
          </a:prstGeom>
        </p:spPr>
      </p:pic>
      <p:sp>
        <p:nvSpPr>
          <p:cNvPr id="6" name="Текст 2"/>
          <p:cNvSpPr txBox="1">
            <a:spLocks/>
          </p:cNvSpPr>
          <p:nvPr/>
        </p:nvSpPr>
        <p:spPr>
          <a:xfrm>
            <a:off x="3170465" y="2774042"/>
            <a:ext cx="6705600" cy="121920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uz-Cyrl-UZ" sz="3600" b="1" dirty="0" smtClean="0">
                <a:solidFill>
                  <a:srgbClr val="245A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ЭЪТИБОРИНГИЗ УЧУН РАҲМАТ!</a:t>
            </a:r>
            <a:endParaRPr lang="ru-RU" sz="3600" b="1" dirty="0">
              <a:solidFill>
                <a:srgbClr val="245A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Group 2"/>
          <p:cNvGrpSpPr/>
          <p:nvPr/>
        </p:nvGrpSpPr>
        <p:grpSpPr>
          <a:xfrm>
            <a:off x="0" y="4997873"/>
            <a:ext cx="889000" cy="1860127"/>
            <a:chOff x="0" y="0"/>
            <a:chExt cx="2653030" cy="2654300"/>
          </a:xfrm>
        </p:grpSpPr>
        <p:sp>
          <p:nvSpPr>
            <p:cNvPr id="8" name="Freeform 3"/>
            <p:cNvSpPr/>
            <p:nvPr/>
          </p:nvSpPr>
          <p:spPr>
            <a:xfrm>
              <a:off x="0" y="0"/>
              <a:ext cx="2653030" cy="2654300"/>
            </a:xfrm>
            <a:custGeom>
              <a:avLst/>
              <a:gdLst/>
              <a:ahLst/>
              <a:cxnLst/>
              <a:rect l="l" t="t" r="r" b="b"/>
              <a:pathLst>
                <a:path w="2653030" h="2654300">
                  <a:moveTo>
                    <a:pt x="0" y="1535430"/>
                  </a:moveTo>
                  <a:lnTo>
                    <a:pt x="0" y="1463040"/>
                  </a:lnTo>
                  <a:lnTo>
                    <a:pt x="1463040" y="0"/>
                  </a:lnTo>
                  <a:lnTo>
                    <a:pt x="1535430" y="0"/>
                  </a:lnTo>
                  <a:lnTo>
                    <a:pt x="0" y="1535430"/>
                  </a:lnTo>
                  <a:close/>
                  <a:moveTo>
                    <a:pt x="1681480" y="0"/>
                  </a:moveTo>
                  <a:lnTo>
                    <a:pt x="1609090" y="0"/>
                  </a:lnTo>
                  <a:lnTo>
                    <a:pt x="0" y="1607820"/>
                  </a:lnTo>
                  <a:lnTo>
                    <a:pt x="0" y="1680210"/>
                  </a:lnTo>
                  <a:lnTo>
                    <a:pt x="1681480" y="0"/>
                  </a:lnTo>
                  <a:close/>
                  <a:moveTo>
                    <a:pt x="1390650" y="0"/>
                  </a:moveTo>
                  <a:lnTo>
                    <a:pt x="1318260" y="0"/>
                  </a:lnTo>
                  <a:lnTo>
                    <a:pt x="0" y="1318260"/>
                  </a:lnTo>
                  <a:lnTo>
                    <a:pt x="0" y="1390650"/>
                  </a:lnTo>
                  <a:lnTo>
                    <a:pt x="1390650" y="0"/>
                  </a:lnTo>
                  <a:close/>
                  <a:moveTo>
                    <a:pt x="1245870" y="0"/>
                  </a:moveTo>
                  <a:lnTo>
                    <a:pt x="1173480" y="0"/>
                  </a:lnTo>
                  <a:lnTo>
                    <a:pt x="0" y="1173480"/>
                  </a:lnTo>
                  <a:lnTo>
                    <a:pt x="0" y="1245870"/>
                  </a:lnTo>
                  <a:lnTo>
                    <a:pt x="1245870" y="0"/>
                  </a:lnTo>
                  <a:close/>
                  <a:moveTo>
                    <a:pt x="1826260" y="0"/>
                  </a:moveTo>
                  <a:lnTo>
                    <a:pt x="1753870" y="0"/>
                  </a:lnTo>
                  <a:lnTo>
                    <a:pt x="0" y="1753870"/>
                  </a:lnTo>
                  <a:lnTo>
                    <a:pt x="0" y="1826260"/>
                  </a:lnTo>
                  <a:lnTo>
                    <a:pt x="1826260" y="0"/>
                  </a:lnTo>
                  <a:close/>
                  <a:moveTo>
                    <a:pt x="2260600" y="0"/>
                  </a:moveTo>
                  <a:lnTo>
                    <a:pt x="2188210" y="0"/>
                  </a:lnTo>
                  <a:lnTo>
                    <a:pt x="0" y="2188210"/>
                  </a:lnTo>
                  <a:lnTo>
                    <a:pt x="0" y="2260600"/>
                  </a:lnTo>
                  <a:lnTo>
                    <a:pt x="2260600" y="0"/>
                  </a:lnTo>
                  <a:close/>
                  <a:moveTo>
                    <a:pt x="2551430" y="0"/>
                  </a:moveTo>
                  <a:lnTo>
                    <a:pt x="2479040" y="0"/>
                  </a:lnTo>
                  <a:lnTo>
                    <a:pt x="0" y="2479040"/>
                  </a:lnTo>
                  <a:lnTo>
                    <a:pt x="0" y="2551430"/>
                  </a:lnTo>
                  <a:lnTo>
                    <a:pt x="2551430" y="0"/>
                  </a:lnTo>
                  <a:close/>
                  <a:moveTo>
                    <a:pt x="2405380" y="0"/>
                  </a:moveTo>
                  <a:lnTo>
                    <a:pt x="2332990" y="0"/>
                  </a:lnTo>
                  <a:lnTo>
                    <a:pt x="0" y="2332990"/>
                  </a:lnTo>
                  <a:lnTo>
                    <a:pt x="0" y="2405380"/>
                  </a:lnTo>
                  <a:lnTo>
                    <a:pt x="2405380" y="0"/>
                  </a:lnTo>
                  <a:close/>
                  <a:moveTo>
                    <a:pt x="2115820" y="0"/>
                  </a:moveTo>
                  <a:lnTo>
                    <a:pt x="2043430" y="0"/>
                  </a:lnTo>
                  <a:lnTo>
                    <a:pt x="0" y="2043430"/>
                  </a:lnTo>
                  <a:lnTo>
                    <a:pt x="0" y="2115820"/>
                  </a:lnTo>
                  <a:lnTo>
                    <a:pt x="2115820" y="0"/>
                  </a:lnTo>
                  <a:close/>
                  <a:moveTo>
                    <a:pt x="375920" y="0"/>
                  </a:moveTo>
                  <a:lnTo>
                    <a:pt x="303530" y="0"/>
                  </a:lnTo>
                  <a:lnTo>
                    <a:pt x="0" y="303530"/>
                  </a:lnTo>
                  <a:lnTo>
                    <a:pt x="0" y="375920"/>
                  </a:lnTo>
                  <a:lnTo>
                    <a:pt x="375920" y="0"/>
                  </a:lnTo>
                  <a:close/>
                  <a:moveTo>
                    <a:pt x="1101090" y="0"/>
                  </a:moveTo>
                  <a:lnTo>
                    <a:pt x="1028700" y="0"/>
                  </a:lnTo>
                  <a:lnTo>
                    <a:pt x="0" y="1028700"/>
                  </a:lnTo>
                  <a:lnTo>
                    <a:pt x="0" y="1101090"/>
                  </a:lnTo>
                  <a:lnTo>
                    <a:pt x="1101090" y="0"/>
                  </a:lnTo>
                  <a:close/>
                  <a:moveTo>
                    <a:pt x="2653030" y="0"/>
                  </a:moveTo>
                  <a:lnTo>
                    <a:pt x="2623820" y="0"/>
                  </a:lnTo>
                  <a:lnTo>
                    <a:pt x="0" y="2623820"/>
                  </a:lnTo>
                  <a:lnTo>
                    <a:pt x="0" y="2653030"/>
                  </a:lnTo>
                  <a:lnTo>
                    <a:pt x="43180" y="2653030"/>
                  </a:lnTo>
                  <a:lnTo>
                    <a:pt x="2653030" y="43180"/>
                  </a:lnTo>
                  <a:lnTo>
                    <a:pt x="2653030" y="0"/>
                  </a:lnTo>
                  <a:close/>
                  <a:moveTo>
                    <a:pt x="520700" y="0"/>
                  </a:moveTo>
                  <a:lnTo>
                    <a:pt x="448310" y="0"/>
                  </a:lnTo>
                  <a:lnTo>
                    <a:pt x="0" y="448310"/>
                  </a:lnTo>
                  <a:lnTo>
                    <a:pt x="0" y="520700"/>
                  </a:lnTo>
                  <a:lnTo>
                    <a:pt x="520700" y="0"/>
                  </a:lnTo>
                  <a:close/>
                  <a:moveTo>
                    <a:pt x="85090" y="0"/>
                  </a:moveTo>
                  <a:lnTo>
                    <a:pt x="12700" y="0"/>
                  </a:lnTo>
                  <a:lnTo>
                    <a:pt x="0" y="12700"/>
                  </a:lnTo>
                  <a:lnTo>
                    <a:pt x="0" y="85090"/>
                  </a:lnTo>
                  <a:lnTo>
                    <a:pt x="85090" y="0"/>
                  </a:lnTo>
                  <a:close/>
                  <a:moveTo>
                    <a:pt x="231140" y="0"/>
                  </a:moveTo>
                  <a:lnTo>
                    <a:pt x="158750" y="0"/>
                  </a:lnTo>
                  <a:lnTo>
                    <a:pt x="0" y="157480"/>
                  </a:lnTo>
                  <a:lnTo>
                    <a:pt x="0" y="229870"/>
                  </a:lnTo>
                  <a:lnTo>
                    <a:pt x="231140" y="0"/>
                  </a:lnTo>
                  <a:close/>
                  <a:moveTo>
                    <a:pt x="0" y="956310"/>
                  </a:moveTo>
                  <a:lnTo>
                    <a:pt x="956310" y="0"/>
                  </a:lnTo>
                  <a:lnTo>
                    <a:pt x="883920" y="0"/>
                  </a:lnTo>
                  <a:lnTo>
                    <a:pt x="0" y="882650"/>
                  </a:lnTo>
                  <a:lnTo>
                    <a:pt x="0" y="956310"/>
                  </a:lnTo>
                  <a:close/>
                  <a:moveTo>
                    <a:pt x="665480" y="0"/>
                  </a:moveTo>
                  <a:lnTo>
                    <a:pt x="593090" y="0"/>
                  </a:lnTo>
                  <a:lnTo>
                    <a:pt x="0" y="593090"/>
                  </a:lnTo>
                  <a:lnTo>
                    <a:pt x="0" y="665480"/>
                  </a:lnTo>
                  <a:lnTo>
                    <a:pt x="665480" y="0"/>
                  </a:lnTo>
                  <a:close/>
                  <a:moveTo>
                    <a:pt x="810260" y="0"/>
                  </a:moveTo>
                  <a:lnTo>
                    <a:pt x="737870" y="0"/>
                  </a:lnTo>
                  <a:lnTo>
                    <a:pt x="0" y="737870"/>
                  </a:lnTo>
                  <a:lnTo>
                    <a:pt x="0" y="810260"/>
                  </a:lnTo>
                  <a:lnTo>
                    <a:pt x="810260" y="0"/>
                  </a:lnTo>
                  <a:close/>
                  <a:moveTo>
                    <a:pt x="1971040" y="0"/>
                  </a:moveTo>
                  <a:lnTo>
                    <a:pt x="1898650" y="0"/>
                  </a:lnTo>
                  <a:lnTo>
                    <a:pt x="0" y="1898650"/>
                  </a:lnTo>
                  <a:lnTo>
                    <a:pt x="0" y="1971040"/>
                  </a:lnTo>
                  <a:lnTo>
                    <a:pt x="1971040" y="0"/>
                  </a:lnTo>
                  <a:close/>
                  <a:moveTo>
                    <a:pt x="2653030" y="1783080"/>
                  </a:moveTo>
                  <a:lnTo>
                    <a:pt x="2653030" y="1710690"/>
                  </a:lnTo>
                  <a:lnTo>
                    <a:pt x="1710690" y="2653030"/>
                  </a:lnTo>
                  <a:lnTo>
                    <a:pt x="1783080" y="2653030"/>
                  </a:lnTo>
                  <a:lnTo>
                    <a:pt x="2653030" y="1783080"/>
                  </a:lnTo>
                  <a:close/>
                  <a:moveTo>
                    <a:pt x="2653030" y="1927860"/>
                  </a:moveTo>
                  <a:lnTo>
                    <a:pt x="2653030" y="1855470"/>
                  </a:lnTo>
                  <a:lnTo>
                    <a:pt x="1855470" y="2653030"/>
                  </a:lnTo>
                  <a:lnTo>
                    <a:pt x="1927860" y="2653030"/>
                  </a:lnTo>
                  <a:lnTo>
                    <a:pt x="2653030" y="1927860"/>
                  </a:lnTo>
                  <a:close/>
                  <a:moveTo>
                    <a:pt x="2653030" y="2072640"/>
                  </a:moveTo>
                  <a:lnTo>
                    <a:pt x="2653030" y="2000250"/>
                  </a:lnTo>
                  <a:lnTo>
                    <a:pt x="2000250" y="2653030"/>
                  </a:lnTo>
                  <a:lnTo>
                    <a:pt x="2072640" y="2653030"/>
                  </a:lnTo>
                  <a:lnTo>
                    <a:pt x="2653030" y="2072640"/>
                  </a:lnTo>
                  <a:close/>
                  <a:moveTo>
                    <a:pt x="2653030" y="1638300"/>
                  </a:moveTo>
                  <a:lnTo>
                    <a:pt x="2653030" y="1565910"/>
                  </a:lnTo>
                  <a:lnTo>
                    <a:pt x="1564640" y="2654300"/>
                  </a:lnTo>
                  <a:lnTo>
                    <a:pt x="1637030" y="2654300"/>
                  </a:lnTo>
                  <a:lnTo>
                    <a:pt x="2653030" y="1638300"/>
                  </a:lnTo>
                  <a:close/>
                  <a:moveTo>
                    <a:pt x="2217420" y="2653030"/>
                  </a:moveTo>
                  <a:lnTo>
                    <a:pt x="2653030" y="2217420"/>
                  </a:lnTo>
                  <a:lnTo>
                    <a:pt x="2653030" y="2145030"/>
                  </a:lnTo>
                  <a:lnTo>
                    <a:pt x="2145030" y="2653030"/>
                  </a:lnTo>
                  <a:lnTo>
                    <a:pt x="2217420" y="2653030"/>
                  </a:lnTo>
                  <a:close/>
                  <a:moveTo>
                    <a:pt x="2653030" y="2580640"/>
                  </a:moveTo>
                  <a:lnTo>
                    <a:pt x="2580640" y="2653030"/>
                  </a:lnTo>
                  <a:lnTo>
                    <a:pt x="2653030" y="2653030"/>
                  </a:lnTo>
                  <a:lnTo>
                    <a:pt x="2653030" y="2580640"/>
                  </a:lnTo>
                  <a:close/>
                  <a:moveTo>
                    <a:pt x="2653030" y="2508250"/>
                  </a:moveTo>
                  <a:lnTo>
                    <a:pt x="2653030" y="2435860"/>
                  </a:lnTo>
                  <a:lnTo>
                    <a:pt x="2435860" y="2653030"/>
                  </a:lnTo>
                  <a:lnTo>
                    <a:pt x="2508250" y="2653030"/>
                  </a:lnTo>
                  <a:lnTo>
                    <a:pt x="2653030" y="2508250"/>
                  </a:lnTo>
                  <a:close/>
                  <a:moveTo>
                    <a:pt x="2653030" y="2363470"/>
                  </a:moveTo>
                  <a:lnTo>
                    <a:pt x="2653030" y="2291080"/>
                  </a:lnTo>
                  <a:lnTo>
                    <a:pt x="2291080" y="2653030"/>
                  </a:lnTo>
                  <a:lnTo>
                    <a:pt x="2363470" y="2653030"/>
                  </a:lnTo>
                  <a:lnTo>
                    <a:pt x="2653030" y="2363470"/>
                  </a:lnTo>
                  <a:close/>
                  <a:moveTo>
                    <a:pt x="2653030" y="1492250"/>
                  </a:moveTo>
                  <a:lnTo>
                    <a:pt x="2653030" y="1419860"/>
                  </a:lnTo>
                  <a:lnTo>
                    <a:pt x="1419860" y="2653030"/>
                  </a:lnTo>
                  <a:lnTo>
                    <a:pt x="1492250" y="2653030"/>
                  </a:lnTo>
                  <a:lnTo>
                    <a:pt x="2653030" y="1492250"/>
                  </a:lnTo>
                  <a:close/>
                  <a:moveTo>
                    <a:pt x="2653030" y="187960"/>
                  </a:moveTo>
                  <a:lnTo>
                    <a:pt x="2653030" y="115570"/>
                  </a:lnTo>
                  <a:lnTo>
                    <a:pt x="115570" y="2653030"/>
                  </a:lnTo>
                  <a:lnTo>
                    <a:pt x="187960" y="2653030"/>
                  </a:lnTo>
                  <a:lnTo>
                    <a:pt x="2653030" y="187960"/>
                  </a:lnTo>
                  <a:close/>
                  <a:moveTo>
                    <a:pt x="2653030" y="622300"/>
                  </a:moveTo>
                  <a:lnTo>
                    <a:pt x="2653030" y="549910"/>
                  </a:lnTo>
                  <a:lnTo>
                    <a:pt x="549910" y="2653030"/>
                  </a:lnTo>
                  <a:lnTo>
                    <a:pt x="622300" y="2653030"/>
                  </a:lnTo>
                  <a:lnTo>
                    <a:pt x="2653030" y="622300"/>
                  </a:lnTo>
                  <a:close/>
                  <a:moveTo>
                    <a:pt x="2653030" y="477520"/>
                  </a:moveTo>
                  <a:lnTo>
                    <a:pt x="2653030" y="405130"/>
                  </a:lnTo>
                  <a:lnTo>
                    <a:pt x="405130" y="2653030"/>
                  </a:lnTo>
                  <a:lnTo>
                    <a:pt x="477520" y="2653030"/>
                  </a:lnTo>
                  <a:lnTo>
                    <a:pt x="2653030" y="477520"/>
                  </a:lnTo>
                  <a:close/>
                  <a:moveTo>
                    <a:pt x="2653030" y="1347470"/>
                  </a:moveTo>
                  <a:lnTo>
                    <a:pt x="2653030" y="1275080"/>
                  </a:lnTo>
                  <a:lnTo>
                    <a:pt x="1275080" y="2653030"/>
                  </a:lnTo>
                  <a:lnTo>
                    <a:pt x="1347470" y="2653030"/>
                  </a:lnTo>
                  <a:lnTo>
                    <a:pt x="2653030" y="1347470"/>
                  </a:lnTo>
                  <a:close/>
                  <a:moveTo>
                    <a:pt x="2653030" y="767080"/>
                  </a:moveTo>
                  <a:lnTo>
                    <a:pt x="2653030" y="694690"/>
                  </a:lnTo>
                  <a:lnTo>
                    <a:pt x="694690" y="2653030"/>
                  </a:lnTo>
                  <a:lnTo>
                    <a:pt x="767080" y="2653030"/>
                  </a:lnTo>
                  <a:lnTo>
                    <a:pt x="2653030" y="767080"/>
                  </a:lnTo>
                  <a:close/>
                  <a:moveTo>
                    <a:pt x="2653030" y="332740"/>
                  </a:moveTo>
                  <a:lnTo>
                    <a:pt x="2653030" y="260350"/>
                  </a:lnTo>
                  <a:lnTo>
                    <a:pt x="260350" y="2653030"/>
                  </a:lnTo>
                  <a:lnTo>
                    <a:pt x="332740" y="2653030"/>
                  </a:lnTo>
                  <a:lnTo>
                    <a:pt x="2653030" y="332740"/>
                  </a:lnTo>
                  <a:close/>
                  <a:moveTo>
                    <a:pt x="2653030" y="1202690"/>
                  </a:moveTo>
                  <a:lnTo>
                    <a:pt x="2653030" y="1130300"/>
                  </a:lnTo>
                  <a:lnTo>
                    <a:pt x="1130300" y="2653030"/>
                  </a:lnTo>
                  <a:lnTo>
                    <a:pt x="1202690" y="2653030"/>
                  </a:lnTo>
                  <a:lnTo>
                    <a:pt x="2653030" y="1202690"/>
                  </a:lnTo>
                  <a:close/>
                  <a:moveTo>
                    <a:pt x="2653030" y="913130"/>
                  </a:moveTo>
                  <a:lnTo>
                    <a:pt x="2653030" y="840740"/>
                  </a:lnTo>
                  <a:lnTo>
                    <a:pt x="840740" y="2653030"/>
                  </a:lnTo>
                  <a:lnTo>
                    <a:pt x="913130" y="2653030"/>
                  </a:lnTo>
                  <a:lnTo>
                    <a:pt x="2653030" y="913130"/>
                  </a:lnTo>
                  <a:close/>
                  <a:moveTo>
                    <a:pt x="2653030" y="1057910"/>
                  </a:moveTo>
                  <a:lnTo>
                    <a:pt x="2653030" y="985520"/>
                  </a:lnTo>
                  <a:lnTo>
                    <a:pt x="985520" y="2653030"/>
                  </a:lnTo>
                  <a:lnTo>
                    <a:pt x="1057910" y="2653030"/>
                  </a:lnTo>
                  <a:lnTo>
                    <a:pt x="2653030" y="1057910"/>
                  </a:lnTo>
                  <a:close/>
                </a:path>
              </a:pathLst>
            </a:custGeom>
            <a:solidFill>
              <a:srgbClr val="004A94"/>
            </a:solidFill>
          </p:spPr>
          <p:txBody>
            <a:bodyPr/>
            <a:lstStyle/>
            <a:p>
              <a:endParaRPr lang="ru-RU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9" name="AutoShape 13"/>
          <p:cNvSpPr/>
          <p:nvPr/>
        </p:nvSpPr>
        <p:spPr>
          <a:xfrm rot="16200000" flipV="1">
            <a:off x="58784" y="5912637"/>
            <a:ext cx="1860127" cy="306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endParaRPr lang="ru-RU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AutoShape 4"/>
          <p:cNvSpPr/>
          <p:nvPr/>
        </p:nvSpPr>
        <p:spPr>
          <a:xfrm>
            <a:off x="0" y="1"/>
            <a:ext cx="889000" cy="4902200"/>
          </a:xfrm>
          <a:prstGeom prst="rect">
            <a:avLst/>
          </a:prstGeom>
          <a:solidFill>
            <a:srgbClr val="245A8C"/>
          </a:solidFill>
        </p:spPr>
        <p:txBody>
          <a:bodyPr/>
          <a:lstStyle/>
          <a:p>
            <a:endParaRPr lang="ru-RU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AutoShape 13"/>
          <p:cNvSpPr/>
          <p:nvPr/>
        </p:nvSpPr>
        <p:spPr>
          <a:xfrm rot="16200000">
            <a:off x="-1462253" y="2435801"/>
            <a:ext cx="4902201" cy="306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endParaRPr lang="ru-RU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35159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568;p26"/>
          <p:cNvSpPr txBox="1"/>
          <p:nvPr/>
        </p:nvSpPr>
        <p:spPr>
          <a:xfrm>
            <a:off x="6377256" y="4004743"/>
            <a:ext cx="4784472" cy="1710257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lang="ru-RU" sz="2000" kern="0" dirty="0">
              <a:solidFill>
                <a:schemeClr val="tx1"/>
              </a:solidFill>
              <a:latin typeface="Arial" panose="020B0604020202020204" pitchFamily="34" charset="0"/>
              <a:ea typeface="Fira Sans Extra Condensed Medium"/>
              <a:cs typeface="Arial" panose="020B0604020202020204" pitchFamily="34" charset="0"/>
              <a:sym typeface="Fira Sans Extra Condensed Medium"/>
            </a:endParaRPr>
          </a:p>
        </p:txBody>
      </p:sp>
      <p:sp>
        <p:nvSpPr>
          <p:cNvPr id="38" name="Google Shape;568;p26"/>
          <p:cNvSpPr txBox="1"/>
          <p:nvPr/>
        </p:nvSpPr>
        <p:spPr>
          <a:xfrm>
            <a:off x="1030271" y="4004743"/>
            <a:ext cx="4784472" cy="1710257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lang="ru-RU" sz="2000" kern="0" dirty="0">
              <a:solidFill>
                <a:schemeClr val="tx1"/>
              </a:solidFill>
              <a:latin typeface="Arial" panose="020B0604020202020204" pitchFamily="34" charset="0"/>
              <a:ea typeface="Fira Sans Extra Condensed Medium"/>
              <a:cs typeface="Arial" panose="020B0604020202020204" pitchFamily="34" charset="0"/>
              <a:sym typeface="Fira Sans Extra Condensed Medium"/>
            </a:endParaRPr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id="{3C601BBC-1E3B-4177-BF94-E88895D1B068}"/>
              </a:ext>
            </a:extLst>
          </p:cNvPr>
          <p:cNvSpPr txBox="1">
            <a:spLocks/>
          </p:cNvSpPr>
          <p:nvPr/>
        </p:nvSpPr>
        <p:spPr>
          <a:xfrm>
            <a:off x="0" y="-13105"/>
            <a:ext cx="12192000" cy="1545572"/>
          </a:xfrm>
          <a:prstGeom prst="rect">
            <a:avLst/>
          </a:prstGeom>
          <a:solidFill>
            <a:srgbClr val="245A8C"/>
          </a:solidFill>
        </p:spPr>
        <p:txBody>
          <a:bodyPr>
            <a:no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b="1">
                <a:solidFill>
                  <a:schemeClr val="bg1"/>
                </a:solidFill>
                <a:latin typeface="Roboto" panose="020B0604020202020204" charset="0"/>
                <a:ea typeface="Roboto" panose="020B0604020202020204" charset="0"/>
                <a:cs typeface="Arial" panose="020B0604020202020204" pitchFamily="34" charset="0"/>
              </a:defRPr>
            </a:lvl1pPr>
          </a:lstStyle>
          <a:p>
            <a:pPr lvl="0"/>
            <a:endParaRPr lang="ru-RU" sz="2400" dirty="0">
              <a:latin typeface="+mj-lt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0" y="-13104"/>
            <a:ext cx="12192000" cy="1545571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ts val="0"/>
              </a:spcBef>
              <a:tabLst>
                <a:tab pos="1239520" algn="l"/>
              </a:tabLst>
            </a:pPr>
            <a:r>
              <a:rPr lang="uz-Cyrl-UZ" sz="2700" b="1" dirty="0" smtClean="0"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УСК ТОМОНИДАН ОВОЗЛАРНИ САНАБ ЧИҚИШ, ОВОЗЛАРНИ САНАБ ЧИҚИШ НАТИЖАЛАРИ ТЎҒРИСИДАГИ БАЁННОМАЛАРНИ ТЎЛДИРИШ ЖАРАЁНИДА ҚУЙИДАГИ ШАХСЛАР ИШТИРОК ЭТИШИ МУМКИН:</a:t>
            </a:r>
            <a:endParaRPr lang="ru-RU" sz="2700" b="1" dirty="0">
              <a:latin typeface="Arial" pitchFamily="34" charset="0"/>
              <a:ea typeface="Calibri" panose="020F0502020204030204" pitchFamily="34" charset="0"/>
              <a:cs typeface="Arial" pitchFamily="34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3422507" y="3748904"/>
            <a:ext cx="5346985" cy="0"/>
          </a:xfrm>
          <a:prstGeom prst="line">
            <a:avLst/>
          </a:prstGeom>
          <a:ln>
            <a:solidFill>
              <a:srgbClr val="004A94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5049670"/>
              </p:ext>
            </p:extLst>
          </p:nvPr>
        </p:nvGraphicFramePr>
        <p:xfrm>
          <a:off x="1112350" y="4180030"/>
          <a:ext cx="2003383" cy="13847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7" name="Image" r:id="rId3" imgW="3301560" imgH="2006280" progId="Photoshop.Image.10">
                  <p:embed/>
                </p:oleObj>
              </mc:Choice>
              <mc:Fallback>
                <p:oleObj name="Image" r:id="rId3" imgW="3301560" imgH="2006280" progId="Photoshop.Image.1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12350" y="4180030"/>
                        <a:ext cx="2003383" cy="1384728"/>
                      </a:xfrm>
                      <a:prstGeom prst="rect">
                        <a:avLst/>
                      </a:prstGeom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7423647"/>
              </p:ext>
            </p:extLst>
          </p:nvPr>
        </p:nvGraphicFramePr>
        <p:xfrm>
          <a:off x="6458679" y="4177885"/>
          <a:ext cx="1987008" cy="13762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8" name="Image" r:id="rId5" imgW="2552040" imgH="1498320" progId="Photoshop.Image.10">
                  <p:embed/>
                </p:oleObj>
              </mc:Choice>
              <mc:Fallback>
                <p:oleObj name="Image" r:id="rId5" imgW="2552040" imgH="1498320" progId="Photoshop.Image.1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458679" y="4177885"/>
                        <a:ext cx="1987008" cy="1376260"/>
                      </a:xfrm>
                      <a:prstGeom prst="rect">
                        <a:avLst/>
                      </a:prstGeom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4" name="Группа 33"/>
          <p:cNvGrpSpPr/>
          <p:nvPr/>
        </p:nvGrpSpPr>
        <p:grpSpPr>
          <a:xfrm>
            <a:off x="1030271" y="1981209"/>
            <a:ext cx="10131457" cy="1549399"/>
            <a:chOff x="922382" y="1710268"/>
            <a:chExt cx="10131457" cy="1549399"/>
          </a:xfrm>
        </p:grpSpPr>
        <p:sp>
          <p:nvSpPr>
            <p:cNvPr id="31" name="Google Shape;568;p26"/>
            <p:cNvSpPr txBox="1"/>
            <p:nvPr/>
          </p:nvSpPr>
          <p:spPr>
            <a:xfrm>
              <a:off x="6269367" y="1710268"/>
              <a:ext cx="4784472" cy="1549399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endParaRPr lang="ru-RU" sz="2000" kern="0" dirty="0">
                <a:solidFill>
                  <a:schemeClr val="tx1"/>
                </a:solidFill>
                <a:latin typeface="Arial" panose="020B0604020202020204" pitchFamily="34" charset="0"/>
                <a:ea typeface="Fira Sans Extra Condensed Medium"/>
                <a:cs typeface="Arial" panose="020B0604020202020204" pitchFamily="34" charset="0"/>
                <a:sym typeface="Fira Sans Extra Condensed Medium"/>
              </a:endParaRPr>
            </a:p>
          </p:txBody>
        </p:sp>
        <p:graphicFrame>
          <p:nvGraphicFramePr>
            <p:cNvPr id="5" name="Объект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223740330"/>
                </p:ext>
              </p:extLst>
            </p:nvPr>
          </p:nvGraphicFramePr>
          <p:xfrm>
            <a:off x="6354035" y="1786467"/>
            <a:ext cx="1608346" cy="140956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09" name="Image" r:id="rId7" imgW="3390120" imgH="2971080" progId="Photoshop.Image.10">
                    <p:embed/>
                  </p:oleObj>
                </mc:Choice>
                <mc:Fallback>
                  <p:oleObj name="Image" r:id="rId7" imgW="3390120" imgH="2971080" progId="Photoshop.Image.10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6354035" y="1786467"/>
                          <a:ext cx="1608346" cy="1409561"/>
                        </a:xfrm>
                        <a:prstGeom prst="rect">
                          <a:avLst/>
                        </a:prstGeom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0" name="Google Shape;568;p26"/>
            <p:cNvSpPr txBox="1"/>
            <p:nvPr/>
          </p:nvSpPr>
          <p:spPr>
            <a:xfrm>
              <a:off x="922382" y="1710268"/>
              <a:ext cx="4784472" cy="1549399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endParaRPr lang="ru-RU" sz="2000" kern="0" dirty="0">
                <a:solidFill>
                  <a:schemeClr val="tx1"/>
                </a:solidFill>
                <a:latin typeface="Arial" panose="020B0604020202020204" pitchFamily="34" charset="0"/>
                <a:ea typeface="Fira Sans Extra Condensed Medium"/>
                <a:cs typeface="Arial" panose="020B0604020202020204" pitchFamily="34" charset="0"/>
                <a:sym typeface="Fira Sans Extra Condensed Medium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03BEA96-3F21-4141-BCEC-8E81D3F17D9E}"/>
                </a:ext>
              </a:extLst>
            </p:cNvPr>
            <p:cNvSpPr txBox="1"/>
            <p:nvPr/>
          </p:nvSpPr>
          <p:spPr>
            <a:xfrm>
              <a:off x="2713046" y="1977135"/>
              <a:ext cx="2993807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000" kern="1200" dirty="0" err="1">
                  <a:effectLst/>
                  <a:latin typeface="Arial" pitchFamily="34" charset="0"/>
                  <a:cs typeface="Arial" pitchFamily="34" charset="0"/>
                </a:rPr>
                <a:t>сиёсий</a:t>
              </a:r>
              <a:r>
                <a:rPr lang="ru-RU" sz="2000" kern="1200" dirty="0">
                  <a:effectLst/>
                  <a:latin typeface="Arial" pitchFamily="34" charset="0"/>
                  <a:cs typeface="Arial" pitchFamily="34" charset="0"/>
                </a:rPr>
                <a:t> </a:t>
              </a:r>
              <a:r>
                <a:rPr lang="ru-RU" sz="2000" kern="1200" dirty="0" err="1">
                  <a:effectLst/>
                  <a:latin typeface="Arial" pitchFamily="34" charset="0"/>
                  <a:cs typeface="Arial" pitchFamily="34" charset="0"/>
                </a:rPr>
                <a:t>партияларнинг</a:t>
              </a:r>
              <a:r>
                <a:rPr lang="ru-RU" sz="2000" kern="1200" dirty="0">
                  <a:effectLst/>
                  <a:latin typeface="Arial" pitchFamily="34" charset="0"/>
                  <a:cs typeface="Arial" pitchFamily="34" charset="0"/>
                </a:rPr>
                <a:t> </a:t>
              </a:r>
              <a:r>
                <a:rPr lang="ru-RU" sz="2000" kern="1200" dirty="0" err="1">
                  <a:effectLst/>
                  <a:latin typeface="Arial" pitchFamily="34" charset="0"/>
                  <a:cs typeface="Arial" pitchFamily="34" charset="0"/>
                </a:rPr>
                <a:t>кузатувчилари</a:t>
              </a:r>
              <a:r>
                <a:rPr lang="ru-RU" sz="2000" kern="1200" dirty="0">
                  <a:effectLst/>
                  <a:latin typeface="Arial" pitchFamily="34" charset="0"/>
                  <a:cs typeface="Arial" pitchFamily="34" charset="0"/>
                </a:rPr>
                <a:t>, </a:t>
              </a:r>
            </a:p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000" kern="1200" dirty="0" err="1">
                  <a:effectLst/>
                  <a:latin typeface="Arial" pitchFamily="34" charset="0"/>
                  <a:cs typeface="Arial" pitchFamily="34" charset="0"/>
                </a:rPr>
                <a:t>ваколатли</a:t>
              </a:r>
              <a:r>
                <a:rPr lang="ru-RU" sz="2000" kern="1200" dirty="0">
                  <a:effectLst/>
                  <a:latin typeface="Arial" pitchFamily="34" charset="0"/>
                  <a:cs typeface="Arial" pitchFamily="34" charset="0"/>
                </a:rPr>
                <a:t> </a:t>
              </a:r>
              <a:r>
                <a:rPr lang="ru-RU" sz="2000" kern="1200" dirty="0" err="1">
                  <a:effectLst/>
                  <a:latin typeface="Arial" pitchFamily="34" charset="0"/>
                  <a:cs typeface="Arial" pitchFamily="34" charset="0"/>
                </a:rPr>
                <a:t>вакиллари</a:t>
              </a:r>
              <a:endParaRPr lang="ru-RU" sz="2000" kern="1200" dirty="0">
                <a:effectLst/>
                <a:latin typeface="Arial" pitchFamily="34" charset="0"/>
                <a:cs typeface="Arial" pitchFamily="34" charset="0"/>
              </a:endParaRPr>
            </a:p>
          </p:txBody>
        </p:sp>
        <p:graphicFrame>
          <p:nvGraphicFramePr>
            <p:cNvPr id="4" name="Объект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45602316"/>
                </p:ext>
              </p:extLst>
            </p:nvPr>
          </p:nvGraphicFramePr>
          <p:xfrm>
            <a:off x="1022101" y="1806482"/>
            <a:ext cx="1538546" cy="134838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10" name="Image" r:id="rId9" imgW="3390120" imgH="2971080" progId="Photoshop.Image.10">
                    <p:embed/>
                  </p:oleObj>
                </mc:Choice>
                <mc:Fallback>
                  <p:oleObj name="Image" r:id="rId9" imgW="3390120" imgH="2971080" progId="Photoshop.Image.10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022101" y="1806482"/>
                          <a:ext cx="1538546" cy="1348389"/>
                        </a:xfrm>
                        <a:prstGeom prst="rect">
                          <a:avLst/>
                        </a:prstGeom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103BEA96-3F21-4141-BCEC-8E81D3F17D9E}"/>
                </a:ext>
              </a:extLst>
            </p:cNvPr>
            <p:cNvSpPr txBox="1"/>
            <p:nvPr/>
          </p:nvSpPr>
          <p:spPr>
            <a:xfrm>
              <a:off x="8060031" y="1977135"/>
              <a:ext cx="2993807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ru-RU" sz="2000" dirty="0" err="1">
                  <a:latin typeface="Arial" pitchFamily="34" charset="0"/>
                  <a:cs typeface="Arial" pitchFamily="34" charset="0"/>
                </a:rPr>
                <a:t>оммавий</a:t>
              </a:r>
              <a:r>
                <a:rPr lang="ru-RU" sz="2000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ru-RU" sz="2000" dirty="0" err="1">
                  <a:latin typeface="Arial" pitchFamily="34" charset="0"/>
                  <a:cs typeface="Arial" pitchFamily="34" charset="0"/>
                </a:rPr>
                <a:t>ахборот</a:t>
              </a:r>
              <a:r>
                <a:rPr lang="ru-RU" sz="2000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ru-RU" sz="2000" dirty="0" err="1">
                  <a:latin typeface="Arial" pitchFamily="34" charset="0"/>
                  <a:cs typeface="Arial" pitchFamily="34" charset="0"/>
                </a:rPr>
                <a:t>воситалари</a:t>
              </a:r>
              <a:r>
                <a:rPr lang="ru-RU" sz="2000" dirty="0">
                  <a:latin typeface="Arial" pitchFamily="34" charset="0"/>
                  <a:cs typeface="Arial" pitchFamily="34" charset="0"/>
                </a:rPr>
                <a:t> </a:t>
              </a:r>
              <a:r>
                <a:rPr lang="ru-RU" sz="2000" dirty="0" smtClean="0">
                  <a:latin typeface="Arial" pitchFamily="34" charset="0"/>
                  <a:cs typeface="Arial" pitchFamily="34" charset="0"/>
                </a:rPr>
                <a:t>  </a:t>
              </a:r>
              <a:r>
                <a:rPr lang="ru-RU" sz="2000" dirty="0" err="1" smtClean="0">
                  <a:latin typeface="Arial" pitchFamily="34" charset="0"/>
                  <a:cs typeface="Arial" pitchFamily="34" charset="0"/>
                </a:rPr>
                <a:t>вакиллари</a:t>
              </a:r>
              <a:endParaRPr lang="ru-RU" sz="2000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103BEA96-3F21-4141-BCEC-8E81D3F17D9E}"/>
              </a:ext>
            </a:extLst>
          </p:cNvPr>
          <p:cNvSpPr txBox="1"/>
          <p:nvPr/>
        </p:nvSpPr>
        <p:spPr>
          <a:xfrm>
            <a:off x="3208867" y="4203874"/>
            <a:ext cx="260587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000" dirty="0" err="1">
                <a:latin typeface="Arial" pitchFamily="34" charset="0"/>
                <a:cs typeface="Arial" pitchFamily="34" charset="0"/>
              </a:rPr>
              <a:t>фуқароларни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ўзини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ўзи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бошқариш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</a:p>
          <a:p>
            <a:pPr lvl="0">
              <a:defRPr/>
            </a:pPr>
            <a:r>
              <a:rPr lang="ru-RU" sz="2000" dirty="0" err="1">
                <a:latin typeface="Arial" pitchFamily="34" charset="0"/>
                <a:cs typeface="Arial" pitchFamily="34" charset="0"/>
              </a:rPr>
              <a:t>органларининг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кузатувчилари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03BEA96-3F21-4141-BCEC-8E81D3F17D9E}"/>
              </a:ext>
            </a:extLst>
          </p:cNvPr>
          <p:cNvSpPr txBox="1"/>
          <p:nvPr/>
        </p:nvSpPr>
        <p:spPr>
          <a:xfrm>
            <a:off x="8551333" y="4203874"/>
            <a:ext cx="261039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000" dirty="0" err="1">
                <a:latin typeface="Arial" pitchFamily="34" charset="0"/>
                <a:cs typeface="Arial" pitchFamily="34" charset="0"/>
              </a:rPr>
              <a:t>бошқа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давлатлар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ва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халқаро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</a:p>
          <a:p>
            <a:pPr lvl="0">
              <a:defRPr/>
            </a:pPr>
            <a:r>
              <a:rPr lang="ru-RU" sz="2000" dirty="0" err="1">
                <a:latin typeface="Arial" pitchFamily="34" charset="0"/>
                <a:cs typeface="Arial" pitchFamily="34" charset="0"/>
              </a:rPr>
              <a:t>ташкилотлардан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кузатувчилар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6" name="Прямая соединительная линия 45"/>
          <p:cNvCxnSpPr/>
          <p:nvPr/>
        </p:nvCxnSpPr>
        <p:spPr>
          <a:xfrm flipV="1">
            <a:off x="6096000" y="2755908"/>
            <a:ext cx="0" cy="2109685"/>
          </a:xfrm>
          <a:prstGeom prst="line">
            <a:avLst/>
          </a:prstGeom>
          <a:ln>
            <a:solidFill>
              <a:srgbClr val="004A94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23414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101110"/>
              </p:ext>
            </p:extLst>
          </p:nvPr>
        </p:nvGraphicFramePr>
        <p:xfrm>
          <a:off x="596372" y="2609850"/>
          <a:ext cx="5956828" cy="31972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6" name="Image" r:id="rId3" imgW="6920280" imgH="3479040" progId="Photoshop.Image.10">
                  <p:embed/>
                </p:oleObj>
              </mc:Choice>
              <mc:Fallback>
                <p:oleObj name="Image" r:id="rId3" imgW="6920280" imgH="3479040" progId="Photoshop.Image.1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6372" y="2609850"/>
                        <a:ext cx="5956828" cy="31972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Полилиния 3"/>
          <p:cNvSpPr/>
          <p:nvPr/>
        </p:nvSpPr>
        <p:spPr>
          <a:xfrm>
            <a:off x="3743879" y="1134550"/>
            <a:ext cx="1964261" cy="651918"/>
          </a:xfrm>
          <a:custGeom>
            <a:avLst/>
            <a:gdLst>
              <a:gd name="connsiteX0" fmla="*/ 0 w 2171514"/>
              <a:gd name="connsiteY0" fmla="*/ 98807 h 988071"/>
              <a:gd name="connsiteX1" fmla="*/ 98807 w 2171514"/>
              <a:gd name="connsiteY1" fmla="*/ 0 h 988071"/>
              <a:gd name="connsiteX2" fmla="*/ 2072707 w 2171514"/>
              <a:gd name="connsiteY2" fmla="*/ 0 h 988071"/>
              <a:gd name="connsiteX3" fmla="*/ 2171514 w 2171514"/>
              <a:gd name="connsiteY3" fmla="*/ 98807 h 988071"/>
              <a:gd name="connsiteX4" fmla="*/ 2171514 w 2171514"/>
              <a:gd name="connsiteY4" fmla="*/ 889264 h 988071"/>
              <a:gd name="connsiteX5" fmla="*/ 2072707 w 2171514"/>
              <a:gd name="connsiteY5" fmla="*/ 988071 h 988071"/>
              <a:gd name="connsiteX6" fmla="*/ 98807 w 2171514"/>
              <a:gd name="connsiteY6" fmla="*/ 988071 h 988071"/>
              <a:gd name="connsiteX7" fmla="*/ 0 w 2171514"/>
              <a:gd name="connsiteY7" fmla="*/ 889264 h 988071"/>
              <a:gd name="connsiteX8" fmla="*/ 0 w 2171514"/>
              <a:gd name="connsiteY8" fmla="*/ 98807 h 988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71514" h="988071">
                <a:moveTo>
                  <a:pt x="0" y="98807"/>
                </a:moveTo>
                <a:cubicBezTo>
                  <a:pt x="0" y="44237"/>
                  <a:pt x="44237" y="0"/>
                  <a:pt x="98807" y="0"/>
                </a:cubicBezTo>
                <a:lnTo>
                  <a:pt x="2072707" y="0"/>
                </a:lnTo>
                <a:cubicBezTo>
                  <a:pt x="2127277" y="0"/>
                  <a:pt x="2171514" y="44237"/>
                  <a:pt x="2171514" y="98807"/>
                </a:cubicBezTo>
                <a:lnTo>
                  <a:pt x="2171514" y="889264"/>
                </a:lnTo>
                <a:cubicBezTo>
                  <a:pt x="2171514" y="943834"/>
                  <a:pt x="2127277" y="988071"/>
                  <a:pt x="2072707" y="988071"/>
                </a:cubicBezTo>
                <a:lnTo>
                  <a:pt x="98807" y="988071"/>
                </a:lnTo>
                <a:cubicBezTo>
                  <a:pt x="44237" y="988071"/>
                  <a:pt x="0" y="943834"/>
                  <a:pt x="0" y="889264"/>
                </a:cubicBezTo>
                <a:lnTo>
                  <a:pt x="0" y="98807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shade val="8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1640" tIns="41640" rIns="41640" bIns="41640" numCol="1" spcCol="1270" anchor="ctr" anchorCtr="0">
            <a:noAutofit/>
          </a:bodyPr>
          <a:lstStyle/>
          <a:p>
            <a:pPr lvl="0" algn="ctr" defTabSz="88900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uz-Cyrl-UZ" sz="2000" b="1" kern="1200" dirty="0" smtClean="0">
                <a:latin typeface="Arial" pitchFamily="34" charset="0"/>
                <a:cs typeface="Arial" pitchFamily="34" charset="0"/>
              </a:rPr>
              <a:t>1-ҳ</a:t>
            </a:r>
            <a:r>
              <a:rPr lang="ru-RU" sz="2000" b="1" kern="1200" dirty="0" err="1" smtClean="0">
                <a:latin typeface="Arial" pitchFamily="34" charset="0"/>
                <a:cs typeface="Arial" pitchFamily="34" charset="0"/>
              </a:rPr>
              <a:t>аракат</a:t>
            </a:r>
            <a:endParaRPr lang="ru-RU" sz="2000" b="1" kern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олилиния 6"/>
          <p:cNvSpPr/>
          <p:nvPr/>
        </p:nvSpPr>
        <p:spPr>
          <a:xfrm rot="2758039">
            <a:off x="5438603" y="2282816"/>
            <a:ext cx="1894966" cy="53912"/>
          </a:xfrm>
          <a:custGeom>
            <a:avLst/>
            <a:gdLst>
              <a:gd name="connsiteX0" fmla="*/ 0 w 1894966"/>
              <a:gd name="connsiteY0" fmla="*/ 26956 h 53912"/>
              <a:gd name="connsiteX1" fmla="*/ 1894966 w 1894966"/>
              <a:gd name="connsiteY1" fmla="*/ 26956 h 53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894966" h="53912">
                <a:moveTo>
                  <a:pt x="0" y="26956"/>
                </a:moveTo>
                <a:lnTo>
                  <a:pt x="1894966" y="26956"/>
                </a:lnTo>
              </a:path>
            </a:pathLst>
          </a:custGeom>
          <a:noFill/>
          <a:scene3d>
            <a:camera prst="orthographicFront"/>
            <a:lightRig rig="flat" dir="t"/>
          </a:scene3d>
          <a:sp3d prstMaterial="matte"/>
        </p:spPr>
        <p:style>
          <a:lnRef idx="2">
            <a:schemeClr val="accent1">
              <a:tint val="99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tint val="99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12808" tIns="-20419" rIns="912809" bIns="-20418" numCol="1" spcCol="1270" anchor="ctr" anchorCtr="0">
            <a:noAutofit/>
          </a:bodyPr>
          <a:lstStyle/>
          <a:p>
            <a:pPr lvl="0" algn="ctr" defTabSz="266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600" kern="1200"/>
          </a:p>
        </p:txBody>
      </p:sp>
      <p:sp>
        <p:nvSpPr>
          <p:cNvPr id="8" name="Полилиния 7"/>
          <p:cNvSpPr/>
          <p:nvPr/>
        </p:nvSpPr>
        <p:spPr>
          <a:xfrm>
            <a:off x="7044652" y="1672551"/>
            <a:ext cx="4639347" cy="2636815"/>
          </a:xfrm>
          <a:custGeom>
            <a:avLst/>
            <a:gdLst>
              <a:gd name="connsiteX0" fmla="*/ 0 w 4639347"/>
              <a:gd name="connsiteY0" fmla="*/ 263682 h 2636815"/>
              <a:gd name="connsiteX1" fmla="*/ 263682 w 4639347"/>
              <a:gd name="connsiteY1" fmla="*/ 0 h 2636815"/>
              <a:gd name="connsiteX2" fmla="*/ 4375666 w 4639347"/>
              <a:gd name="connsiteY2" fmla="*/ 0 h 2636815"/>
              <a:gd name="connsiteX3" fmla="*/ 4639348 w 4639347"/>
              <a:gd name="connsiteY3" fmla="*/ 263682 h 2636815"/>
              <a:gd name="connsiteX4" fmla="*/ 4639347 w 4639347"/>
              <a:gd name="connsiteY4" fmla="*/ 2373134 h 2636815"/>
              <a:gd name="connsiteX5" fmla="*/ 4375665 w 4639347"/>
              <a:gd name="connsiteY5" fmla="*/ 2636816 h 2636815"/>
              <a:gd name="connsiteX6" fmla="*/ 263682 w 4639347"/>
              <a:gd name="connsiteY6" fmla="*/ 2636815 h 2636815"/>
              <a:gd name="connsiteX7" fmla="*/ 0 w 4639347"/>
              <a:gd name="connsiteY7" fmla="*/ 2373133 h 2636815"/>
              <a:gd name="connsiteX8" fmla="*/ 0 w 4639347"/>
              <a:gd name="connsiteY8" fmla="*/ 263682 h 2636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39347" h="2636815">
                <a:moveTo>
                  <a:pt x="0" y="263682"/>
                </a:moveTo>
                <a:cubicBezTo>
                  <a:pt x="0" y="118054"/>
                  <a:pt x="118054" y="0"/>
                  <a:pt x="263682" y="0"/>
                </a:cubicBezTo>
                <a:lnTo>
                  <a:pt x="4375666" y="0"/>
                </a:lnTo>
                <a:cubicBezTo>
                  <a:pt x="4521294" y="0"/>
                  <a:pt x="4639348" y="118054"/>
                  <a:pt x="4639348" y="263682"/>
                </a:cubicBezTo>
                <a:cubicBezTo>
                  <a:pt x="4639348" y="966833"/>
                  <a:pt x="4639347" y="1669983"/>
                  <a:pt x="4639347" y="2373134"/>
                </a:cubicBezTo>
                <a:cubicBezTo>
                  <a:pt x="4639347" y="2518762"/>
                  <a:pt x="4521293" y="2636816"/>
                  <a:pt x="4375665" y="2636816"/>
                </a:cubicBezTo>
                <a:lnTo>
                  <a:pt x="263682" y="2636815"/>
                </a:lnTo>
                <a:cubicBezTo>
                  <a:pt x="118054" y="2636815"/>
                  <a:pt x="0" y="2518761"/>
                  <a:pt x="0" y="2373133"/>
                </a:cubicBezTo>
                <a:lnTo>
                  <a:pt x="0" y="263682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tint val="99000"/>
              <a:hueOff val="0"/>
              <a:satOff val="0"/>
              <a:lumOff val="0"/>
              <a:alphaOff val="0"/>
            </a:schemeClr>
          </a:fillRef>
          <a:effectRef idx="1">
            <a:schemeClr val="accent1">
              <a:tint val="99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9930" tIns="89930" rIns="89930" bIns="89930" numCol="1" spcCol="1270" anchor="ctr" anchorCtr="0">
            <a:noAutofit/>
          </a:bodyPr>
          <a:lstStyle/>
          <a:p>
            <a:pPr lvl="0" algn="ctr" defTabSz="88900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uz-Cyrl-UZ" sz="2000" kern="1200" dirty="0">
                <a:latin typeface="Arial" pitchFamily="34" charset="0"/>
                <a:cs typeface="Arial" pitchFamily="34" charset="0"/>
              </a:rPr>
              <a:t>овозларни санашни бошлашдан олдин столлар бирлаштирилади, барча ёзув ашёлари (ручка, қалам ва бошқа воситалар) ҳамманинг эътиборига ҳавола қилинган ҳолда четга олиб қўйилади;</a:t>
            </a:r>
            <a:endParaRPr lang="ru-RU" sz="2000" kern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3C601BBC-1E3B-4177-BF94-E88895D1B068}"/>
              </a:ext>
            </a:extLst>
          </p:cNvPr>
          <p:cNvSpPr txBox="1">
            <a:spLocks/>
          </p:cNvSpPr>
          <p:nvPr/>
        </p:nvSpPr>
        <p:spPr>
          <a:xfrm>
            <a:off x="0" y="-13106"/>
            <a:ext cx="12192000" cy="790869"/>
          </a:xfrm>
          <a:prstGeom prst="rect">
            <a:avLst/>
          </a:prstGeom>
          <a:solidFill>
            <a:srgbClr val="245A8C"/>
          </a:solidFill>
        </p:spPr>
        <p:txBody>
          <a:bodyPr>
            <a:no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b="1">
                <a:solidFill>
                  <a:schemeClr val="bg1"/>
                </a:solidFill>
                <a:latin typeface="Roboto" panose="020B0604020202020204" charset="0"/>
                <a:ea typeface="Roboto" panose="020B0604020202020204" charset="0"/>
                <a:cs typeface="Arial" panose="020B0604020202020204" pitchFamily="34" charset="0"/>
              </a:defRPr>
            </a:lvl1pPr>
          </a:lstStyle>
          <a:p>
            <a:pPr lvl="0"/>
            <a:endParaRPr lang="ru-RU" sz="2400" dirty="0">
              <a:latin typeface="+mj-lt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4256" y="-13106"/>
            <a:ext cx="11756834" cy="790869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УСК ТОМОНИДАН ОВОЗЛАРНИ </a:t>
            </a:r>
            <a:r>
              <a:rPr lang="uz-Cyrl-UZ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ҲИСОБЛАШ ТАРТИБИ</a:t>
            </a:r>
            <a:endParaRPr lang="ru-RU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11241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Заголовок 1">
            <a:extLst>
              <a:ext uri="{FF2B5EF4-FFF2-40B4-BE49-F238E27FC236}">
                <a16:creationId xmlns:a16="http://schemas.microsoft.com/office/drawing/2014/main" id="{3C601BBC-1E3B-4177-BF94-E88895D1B068}"/>
              </a:ext>
            </a:extLst>
          </p:cNvPr>
          <p:cNvSpPr txBox="1">
            <a:spLocks/>
          </p:cNvSpPr>
          <p:nvPr/>
        </p:nvSpPr>
        <p:spPr>
          <a:xfrm>
            <a:off x="0" y="-13106"/>
            <a:ext cx="12192000" cy="790869"/>
          </a:xfrm>
          <a:prstGeom prst="rect">
            <a:avLst/>
          </a:prstGeom>
          <a:solidFill>
            <a:srgbClr val="245A8C"/>
          </a:solidFill>
        </p:spPr>
        <p:txBody>
          <a:bodyPr>
            <a:no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b="1">
                <a:solidFill>
                  <a:schemeClr val="bg1"/>
                </a:solidFill>
                <a:latin typeface="Roboto" panose="020B0604020202020204" charset="0"/>
                <a:ea typeface="Roboto" panose="020B0604020202020204" charset="0"/>
                <a:cs typeface="Arial" panose="020B0604020202020204" pitchFamily="34" charset="0"/>
              </a:defRPr>
            </a:lvl1pPr>
          </a:lstStyle>
          <a:p>
            <a:pPr lvl="0"/>
            <a:endParaRPr lang="ru-RU" sz="2400" dirty="0">
              <a:latin typeface="+mj-lt"/>
            </a:endParaRP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214256" y="-13106"/>
            <a:ext cx="11756834" cy="790869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УСК ТОМОНИДАН ОВОЗЛАРНИ </a:t>
            </a:r>
            <a:r>
              <a:rPr lang="uz-Cyrl-UZ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ҲИСОБЛАШ ТАРТИБИ</a:t>
            </a:r>
            <a:endParaRPr lang="ru-RU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099988" y="2897023"/>
            <a:ext cx="2476501" cy="36223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666750">
              <a:spcBef>
                <a:spcPct val="0"/>
              </a:spcBef>
              <a:spcAft>
                <a:spcPct val="35000"/>
              </a:spcAft>
            </a:pP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округ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сайлов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комиссиясидан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олинган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сайлов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бюллетенларининг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сони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аниқланади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якуний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баённомага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киритилади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;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4377523" y="2897022"/>
            <a:ext cx="3428746" cy="362231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666750">
              <a:spcBef>
                <a:spcPct val="0"/>
              </a:spcBef>
              <a:spcAft>
                <a:spcPct val="35000"/>
              </a:spcAft>
            </a:pP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фойдаланилмаган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бузилган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сайлов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бюллетенлари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санаб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чиқилади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юқори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чап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бурчагини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кесиш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ёки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сайлов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бюллетенининг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орқа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томонида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тегишли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белги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қўйиш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йўли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билан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бекор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қилинади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бу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ҳақда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якуний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баённомага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тегишли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ёзув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киритилади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;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8602627" y="2895105"/>
            <a:ext cx="2476500" cy="3624227"/>
          </a:xfrm>
          <a:prstGeom prst="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666750">
              <a:spcBef>
                <a:spcPct val="0"/>
              </a:spcBef>
              <a:spcAft>
                <a:spcPct val="35000"/>
              </a:spcAft>
            </a:pP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сайловчилар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рўйхати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мазкур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рўйхат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иловаси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бўйича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участкадаги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сайловчиларнинг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умумий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сони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аниқланади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якуний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баённомага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киритилади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;</a:t>
            </a:r>
            <a:endParaRPr lang="ru-RU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5" name="Group 5">
            <a:extLst>
              <a:ext uri="{FF2B5EF4-FFF2-40B4-BE49-F238E27FC236}">
                <a16:creationId xmlns:a16="http://schemas.microsoft.com/office/drawing/2014/main" id="{16653350-8F1E-42D0-AE1F-6C2220BA6DCB}"/>
              </a:ext>
            </a:extLst>
          </p:cNvPr>
          <p:cNvGrpSpPr/>
          <p:nvPr/>
        </p:nvGrpSpPr>
        <p:grpSpPr>
          <a:xfrm>
            <a:off x="5737893" y="1797815"/>
            <a:ext cx="709558" cy="926788"/>
            <a:chOff x="2493539" y="1806234"/>
            <a:chExt cx="897020" cy="1150273"/>
          </a:xfrm>
        </p:grpSpPr>
        <p:sp>
          <p:nvSpPr>
            <p:cNvPr id="40" name="Rounded Rectangle 5">
              <a:extLst>
                <a:ext uri="{FF2B5EF4-FFF2-40B4-BE49-F238E27FC236}">
                  <a16:creationId xmlns:a16="http://schemas.microsoft.com/office/drawing/2014/main" id="{116D33EE-C28F-40B7-97C2-7F4CF13894C1}"/>
                </a:ext>
              </a:extLst>
            </p:cNvPr>
            <p:cNvSpPr/>
            <p:nvPr/>
          </p:nvSpPr>
          <p:spPr>
            <a:xfrm rot="18900000">
              <a:off x="2493539" y="1806234"/>
              <a:ext cx="897013" cy="897018"/>
            </a:xfrm>
            <a:prstGeom prst="roundRect">
              <a:avLst>
                <a:gd name="adj" fmla="val 900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5102"/>
            </a:p>
          </p:txBody>
        </p:sp>
        <p:sp>
          <p:nvSpPr>
            <p:cNvPr id="41" name="Rounded Rectangle 6">
              <a:extLst>
                <a:ext uri="{FF2B5EF4-FFF2-40B4-BE49-F238E27FC236}">
                  <a16:creationId xmlns:a16="http://schemas.microsoft.com/office/drawing/2014/main" id="{470ECE0C-6AAB-4D97-9C5B-6EDBAFEACF6D}"/>
                </a:ext>
              </a:extLst>
            </p:cNvPr>
            <p:cNvSpPr/>
            <p:nvPr/>
          </p:nvSpPr>
          <p:spPr>
            <a:xfrm rot="18900000">
              <a:off x="2493546" y="2059490"/>
              <a:ext cx="897013" cy="897017"/>
            </a:xfrm>
            <a:prstGeom prst="roundRect">
              <a:avLst>
                <a:gd name="adj" fmla="val 9009"/>
              </a:avLst>
            </a:prstGeom>
            <a:solidFill>
              <a:schemeClr val="bg1"/>
            </a:solidFill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5102"/>
            </a:p>
          </p:txBody>
        </p:sp>
      </p:grpSp>
      <p:grpSp>
        <p:nvGrpSpPr>
          <p:cNvPr id="43" name="Group 11">
            <a:extLst>
              <a:ext uri="{FF2B5EF4-FFF2-40B4-BE49-F238E27FC236}">
                <a16:creationId xmlns:a16="http://schemas.microsoft.com/office/drawing/2014/main" id="{0B865FC6-44D3-4E5D-B701-1BA4CF9CF8C4}"/>
              </a:ext>
            </a:extLst>
          </p:cNvPr>
          <p:cNvGrpSpPr/>
          <p:nvPr/>
        </p:nvGrpSpPr>
        <p:grpSpPr>
          <a:xfrm>
            <a:off x="9459381" y="1818006"/>
            <a:ext cx="762984" cy="898486"/>
            <a:chOff x="7275374" y="1806237"/>
            <a:chExt cx="897026" cy="1150272"/>
          </a:xfrm>
        </p:grpSpPr>
        <p:sp>
          <p:nvSpPr>
            <p:cNvPr id="45" name="Rounded Rectangle 11">
              <a:extLst>
                <a:ext uri="{FF2B5EF4-FFF2-40B4-BE49-F238E27FC236}">
                  <a16:creationId xmlns:a16="http://schemas.microsoft.com/office/drawing/2014/main" id="{C341BFEE-B93B-4781-B6D3-7BDE42A0B23F}"/>
                </a:ext>
              </a:extLst>
            </p:cNvPr>
            <p:cNvSpPr/>
            <p:nvPr/>
          </p:nvSpPr>
          <p:spPr>
            <a:xfrm rot="13500000" flipH="1">
              <a:off x="7275376" y="2059492"/>
              <a:ext cx="897015" cy="897019"/>
            </a:xfrm>
            <a:prstGeom prst="roundRect">
              <a:avLst>
                <a:gd name="adj" fmla="val 9009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5102"/>
            </a:p>
          </p:txBody>
        </p:sp>
        <p:sp>
          <p:nvSpPr>
            <p:cNvPr id="46" name="Rounded Rectangle 12">
              <a:extLst>
                <a:ext uri="{FF2B5EF4-FFF2-40B4-BE49-F238E27FC236}">
                  <a16:creationId xmlns:a16="http://schemas.microsoft.com/office/drawing/2014/main" id="{2CF0BDAF-417E-4D8A-9213-96D4DD6DC765}"/>
                </a:ext>
              </a:extLst>
            </p:cNvPr>
            <p:cNvSpPr/>
            <p:nvPr/>
          </p:nvSpPr>
          <p:spPr>
            <a:xfrm rot="13500000" flipH="1">
              <a:off x="7275384" y="1806236"/>
              <a:ext cx="897015" cy="897017"/>
            </a:xfrm>
            <a:prstGeom prst="roundRect">
              <a:avLst>
                <a:gd name="adj" fmla="val 9009"/>
              </a:avLst>
            </a:prstGeom>
            <a:solidFill>
              <a:schemeClr val="bg1"/>
            </a:solidFill>
            <a:ln w="254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5102"/>
            </a:p>
          </p:txBody>
        </p:sp>
      </p:grpSp>
      <p:sp>
        <p:nvSpPr>
          <p:cNvPr id="47" name="Полилиния 46"/>
          <p:cNvSpPr/>
          <p:nvPr/>
        </p:nvSpPr>
        <p:spPr>
          <a:xfrm>
            <a:off x="5110542" y="948284"/>
            <a:ext cx="1964261" cy="651918"/>
          </a:xfrm>
          <a:custGeom>
            <a:avLst/>
            <a:gdLst>
              <a:gd name="connsiteX0" fmla="*/ 0 w 2171514"/>
              <a:gd name="connsiteY0" fmla="*/ 98807 h 988071"/>
              <a:gd name="connsiteX1" fmla="*/ 98807 w 2171514"/>
              <a:gd name="connsiteY1" fmla="*/ 0 h 988071"/>
              <a:gd name="connsiteX2" fmla="*/ 2072707 w 2171514"/>
              <a:gd name="connsiteY2" fmla="*/ 0 h 988071"/>
              <a:gd name="connsiteX3" fmla="*/ 2171514 w 2171514"/>
              <a:gd name="connsiteY3" fmla="*/ 98807 h 988071"/>
              <a:gd name="connsiteX4" fmla="*/ 2171514 w 2171514"/>
              <a:gd name="connsiteY4" fmla="*/ 889264 h 988071"/>
              <a:gd name="connsiteX5" fmla="*/ 2072707 w 2171514"/>
              <a:gd name="connsiteY5" fmla="*/ 988071 h 988071"/>
              <a:gd name="connsiteX6" fmla="*/ 98807 w 2171514"/>
              <a:gd name="connsiteY6" fmla="*/ 988071 h 988071"/>
              <a:gd name="connsiteX7" fmla="*/ 0 w 2171514"/>
              <a:gd name="connsiteY7" fmla="*/ 889264 h 988071"/>
              <a:gd name="connsiteX8" fmla="*/ 0 w 2171514"/>
              <a:gd name="connsiteY8" fmla="*/ 98807 h 988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71514" h="988071">
                <a:moveTo>
                  <a:pt x="0" y="98807"/>
                </a:moveTo>
                <a:cubicBezTo>
                  <a:pt x="0" y="44237"/>
                  <a:pt x="44237" y="0"/>
                  <a:pt x="98807" y="0"/>
                </a:cubicBezTo>
                <a:lnTo>
                  <a:pt x="2072707" y="0"/>
                </a:lnTo>
                <a:cubicBezTo>
                  <a:pt x="2127277" y="0"/>
                  <a:pt x="2171514" y="44237"/>
                  <a:pt x="2171514" y="98807"/>
                </a:cubicBezTo>
                <a:lnTo>
                  <a:pt x="2171514" y="889264"/>
                </a:lnTo>
                <a:cubicBezTo>
                  <a:pt x="2171514" y="943834"/>
                  <a:pt x="2127277" y="988071"/>
                  <a:pt x="2072707" y="988071"/>
                </a:cubicBezTo>
                <a:lnTo>
                  <a:pt x="98807" y="988071"/>
                </a:lnTo>
                <a:cubicBezTo>
                  <a:pt x="44237" y="988071"/>
                  <a:pt x="0" y="943834"/>
                  <a:pt x="0" y="889264"/>
                </a:cubicBezTo>
                <a:lnTo>
                  <a:pt x="0" y="98807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shade val="8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1640" tIns="41640" rIns="41640" bIns="41640" numCol="1" spcCol="1270" anchor="ctr" anchorCtr="0">
            <a:noAutofit/>
          </a:bodyPr>
          <a:lstStyle/>
          <a:p>
            <a:pPr lvl="0" algn="ctr" defTabSz="88900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uz-Cyrl-UZ" sz="2000" b="1" kern="1200" dirty="0" smtClean="0">
                <a:latin typeface="Arial" pitchFamily="34" charset="0"/>
                <a:cs typeface="Arial" pitchFamily="34" charset="0"/>
              </a:rPr>
              <a:t>3-ҳ</a:t>
            </a:r>
            <a:r>
              <a:rPr lang="ru-RU" sz="2000" b="1" kern="1200" dirty="0" err="1" smtClean="0">
                <a:latin typeface="Arial" pitchFamily="34" charset="0"/>
                <a:cs typeface="Arial" pitchFamily="34" charset="0"/>
              </a:rPr>
              <a:t>аракат</a:t>
            </a:r>
            <a:endParaRPr lang="ru-RU" sz="2000" b="1" kern="12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9" name="Group 2">
            <a:extLst>
              <a:ext uri="{FF2B5EF4-FFF2-40B4-BE49-F238E27FC236}">
                <a16:creationId xmlns:a16="http://schemas.microsoft.com/office/drawing/2014/main" id="{D890B84F-D7CC-4217-8512-B38DD6B42CD1}"/>
              </a:ext>
            </a:extLst>
          </p:cNvPr>
          <p:cNvGrpSpPr/>
          <p:nvPr/>
        </p:nvGrpSpPr>
        <p:grpSpPr>
          <a:xfrm rot="168051">
            <a:off x="2014668" y="1879967"/>
            <a:ext cx="656500" cy="870037"/>
            <a:chOff x="899593" y="1806235"/>
            <a:chExt cx="897023" cy="1150273"/>
          </a:xfrm>
        </p:grpSpPr>
        <p:sp>
          <p:nvSpPr>
            <p:cNvPr id="51" name="Rounded Rectangle 2">
              <a:extLst>
                <a:ext uri="{FF2B5EF4-FFF2-40B4-BE49-F238E27FC236}">
                  <a16:creationId xmlns:a16="http://schemas.microsoft.com/office/drawing/2014/main" id="{3F83BDC2-11CE-401E-AF10-EAC24DE3427F}"/>
                </a:ext>
              </a:extLst>
            </p:cNvPr>
            <p:cNvSpPr/>
            <p:nvPr/>
          </p:nvSpPr>
          <p:spPr>
            <a:xfrm rot="8100000">
              <a:off x="899602" y="2059490"/>
              <a:ext cx="897014" cy="897018"/>
            </a:xfrm>
            <a:prstGeom prst="roundRect">
              <a:avLst>
                <a:gd name="adj" fmla="val 9009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5102"/>
            </a:p>
          </p:txBody>
        </p:sp>
        <p:sp>
          <p:nvSpPr>
            <p:cNvPr id="52" name="Rounded Rectangle 3">
              <a:extLst>
                <a:ext uri="{FF2B5EF4-FFF2-40B4-BE49-F238E27FC236}">
                  <a16:creationId xmlns:a16="http://schemas.microsoft.com/office/drawing/2014/main" id="{78A29EA4-B7DB-4871-8180-21D9B1DB34CE}"/>
                </a:ext>
              </a:extLst>
            </p:cNvPr>
            <p:cNvSpPr/>
            <p:nvPr/>
          </p:nvSpPr>
          <p:spPr>
            <a:xfrm rot="8100000">
              <a:off x="899593" y="1806235"/>
              <a:ext cx="897014" cy="897017"/>
            </a:xfrm>
            <a:prstGeom prst="roundRect">
              <a:avLst>
                <a:gd name="adj" fmla="val 9009"/>
              </a:avLst>
            </a:prstGeom>
            <a:solidFill>
              <a:schemeClr val="bg1"/>
            </a:solidFill>
            <a:ln w="254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5102"/>
            </a:p>
          </p:txBody>
        </p:sp>
      </p:grpSp>
      <p:sp>
        <p:nvSpPr>
          <p:cNvPr id="53" name="Полилиния 52"/>
          <p:cNvSpPr/>
          <p:nvPr/>
        </p:nvSpPr>
        <p:spPr>
          <a:xfrm>
            <a:off x="1356109" y="948284"/>
            <a:ext cx="1964261" cy="651918"/>
          </a:xfrm>
          <a:custGeom>
            <a:avLst/>
            <a:gdLst>
              <a:gd name="connsiteX0" fmla="*/ 0 w 2171514"/>
              <a:gd name="connsiteY0" fmla="*/ 98807 h 988071"/>
              <a:gd name="connsiteX1" fmla="*/ 98807 w 2171514"/>
              <a:gd name="connsiteY1" fmla="*/ 0 h 988071"/>
              <a:gd name="connsiteX2" fmla="*/ 2072707 w 2171514"/>
              <a:gd name="connsiteY2" fmla="*/ 0 h 988071"/>
              <a:gd name="connsiteX3" fmla="*/ 2171514 w 2171514"/>
              <a:gd name="connsiteY3" fmla="*/ 98807 h 988071"/>
              <a:gd name="connsiteX4" fmla="*/ 2171514 w 2171514"/>
              <a:gd name="connsiteY4" fmla="*/ 889264 h 988071"/>
              <a:gd name="connsiteX5" fmla="*/ 2072707 w 2171514"/>
              <a:gd name="connsiteY5" fmla="*/ 988071 h 988071"/>
              <a:gd name="connsiteX6" fmla="*/ 98807 w 2171514"/>
              <a:gd name="connsiteY6" fmla="*/ 988071 h 988071"/>
              <a:gd name="connsiteX7" fmla="*/ 0 w 2171514"/>
              <a:gd name="connsiteY7" fmla="*/ 889264 h 988071"/>
              <a:gd name="connsiteX8" fmla="*/ 0 w 2171514"/>
              <a:gd name="connsiteY8" fmla="*/ 98807 h 988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71514" h="988071">
                <a:moveTo>
                  <a:pt x="0" y="98807"/>
                </a:moveTo>
                <a:cubicBezTo>
                  <a:pt x="0" y="44237"/>
                  <a:pt x="44237" y="0"/>
                  <a:pt x="98807" y="0"/>
                </a:cubicBezTo>
                <a:lnTo>
                  <a:pt x="2072707" y="0"/>
                </a:lnTo>
                <a:cubicBezTo>
                  <a:pt x="2127277" y="0"/>
                  <a:pt x="2171514" y="44237"/>
                  <a:pt x="2171514" y="98807"/>
                </a:cubicBezTo>
                <a:lnTo>
                  <a:pt x="2171514" y="889264"/>
                </a:lnTo>
                <a:cubicBezTo>
                  <a:pt x="2171514" y="943834"/>
                  <a:pt x="2127277" y="988071"/>
                  <a:pt x="2072707" y="988071"/>
                </a:cubicBezTo>
                <a:lnTo>
                  <a:pt x="98807" y="988071"/>
                </a:lnTo>
                <a:cubicBezTo>
                  <a:pt x="44237" y="988071"/>
                  <a:pt x="0" y="943834"/>
                  <a:pt x="0" y="889264"/>
                </a:cubicBezTo>
                <a:lnTo>
                  <a:pt x="0" y="98807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shade val="8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1640" tIns="41640" rIns="41640" bIns="41640" numCol="1" spcCol="1270" anchor="ctr" anchorCtr="0">
            <a:noAutofit/>
          </a:bodyPr>
          <a:lstStyle/>
          <a:p>
            <a:pPr lvl="0" algn="ctr" defTabSz="88900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uz-Cyrl-UZ" sz="2000" b="1" kern="1200" dirty="0" smtClean="0">
                <a:latin typeface="Arial" pitchFamily="34" charset="0"/>
                <a:cs typeface="Arial" pitchFamily="34" charset="0"/>
              </a:rPr>
              <a:t>2-ҳ</a:t>
            </a:r>
            <a:r>
              <a:rPr lang="ru-RU" sz="2000" b="1" kern="1200" dirty="0" err="1" smtClean="0">
                <a:latin typeface="Arial" pitchFamily="34" charset="0"/>
                <a:cs typeface="Arial" pitchFamily="34" charset="0"/>
              </a:rPr>
              <a:t>аракат</a:t>
            </a:r>
            <a:endParaRPr lang="ru-RU" sz="2000" b="1" kern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4" name="Полилиния 53"/>
          <p:cNvSpPr/>
          <p:nvPr/>
        </p:nvSpPr>
        <p:spPr>
          <a:xfrm>
            <a:off x="8821741" y="948284"/>
            <a:ext cx="1964261" cy="651918"/>
          </a:xfrm>
          <a:custGeom>
            <a:avLst/>
            <a:gdLst>
              <a:gd name="connsiteX0" fmla="*/ 0 w 2171514"/>
              <a:gd name="connsiteY0" fmla="*/ 98807 h 988071"/>
              <a:gd name="connsiteX1" fmla="*/ 98807 w 2171514"/>
              <a:gd name="connsiteY1" fmla="*/ 0 h 988071"/>
              <a:gd name="connsiteX2" fmla="*/ 2072707 w 2171514"/>
              <a:gd name="connsiteY2" fmla="*/ 0 h 988071"/>
              <a:gd name="connsiteX3" fmla="*/ 2171514 w 2171514"/>
              <a:gd name="connsiteY3" fmla="*/ 98807 h 988071"/>
              <a:gd name="connsiteX4" fmla="*/ 2171514 w 2171514"/>
              <a:gd name="connsiteY4" fmla="*/ 889264 h 988071"/>
              <a:gd name="connsiteX5" fmla="*/ 2072707 w 2171514"/>
              <a:gd name="connsiteY5" fmla="*/ 988071 h 988071"/>
              <a:gd name="connsiteX6" fmla="*/ 98807 w 2171514"/>
              <a:gd name="connsiteY6" fmla="*/ 988071 h 988071"/>
              <a:gd name="connsiteX7" fmla="*/ 0 w 2171514"/>
              <a:gd name="connsiteY7" fmla="*/ 889264 h 988071"/>
              <a:gd name="connsiteX8" fmla="*/ 0 w 2171514"/>
              <a:gd name="connsiteY8" fmla="*/ 98807 h 988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71514" h="988071">
                <a:moveTo>
                  <a:pt x="0" y="98807"/>
                </a:moveTo>
                <a:cubicBezTo>
                  <a:pt x="0" y="44237"/>
                  <a:pt x="44237" y="0"/>
                  <a:pt x="98807" y="0"/>
                </a:cubicBezTo>
                <a:lnTo>
                  <a:pt x="2072707" y="0"/>
                </a:lnTo>
                <a:cubicBezTo>
                  <a:pt x="2127277" y="0"/>
                  <a:pt x="2171514" y="44237"/>
                  <a:pt x="2171514" y="98807"/>
                </a:cubicBezTo>
                <a:lnTo>
                  <a:pt x="2171514" y="889264"/>
                </a:lnTo>
                <a:cubicBezTo>
                  <a:pt x="2171514" y="943834"/>
                  <a:pt x="2127277" y="988071"/>
                  <a:pt x="2072707" y="988071"/>
                </a:cubicBezTo>
                <a:lnTo>
                  <a:pt x="98807" y="988071"/>
                </a:lnTo>
                <a:cubicBezTo>
                  <a:pt x="44237" y="988071"/>
                  <a:pt x="0" y="943834"/>
                  <a:pt x="0" y="889264"/>
                </a:cubicBezTo>
                <a:lnTo>
                  <a:pt x="0" y="98807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shade val="8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1640" tIns="41640" rIns="41640" bIns="41640" numCol="1" spcCol="1270" anchor="ctr" anchorCtr="0">
            <a:noAutofit/>
          </a:bodyPr>
          <a:lstStyle/>
          <a:p>
            <a:pPr lvl="0" algn="ctr" defTabSz="88900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uz-Cyrl-UZ" sz="2000" b="1" kern="1200" dirty="0" smtClean="0">
                <a:latin typeface="Arial" pitchFamily="34" charset="0"/>
                <a:cs typeface="Arial" pitchFamily="34" charset="0"/>
              </a:rPr>
              <a:t>4-ҳ</a:t>
            </a:r>
            <a:r>
              <a:rPr lang="ru-RU" sz="2000" b="1" kern="1200" dirty="0" err="1" smtClean="0">
                <a:latin typeface="Arial" pitchFamily="34" charset="0"/>
                <a:cs typeface="Arial" pitchFamily="34" charset="0"/>
              </a:rPr>
              <a:t>аракат</a:t>
            </a:r>
            <a:endParaRPr lang="ru-RU" sz="2000" b="1" kern="12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5872447" y="2082927"/>
            <a:ext cx="447106" cy="441558"/>
            <a:chOff x="566426" y="2524485"/>
            <a:chExt cx="447106" cy="441558"/>
          </a:xfrm>
        </p:grpSpPr>
        <p:sp>
          <p:nvSpPr>
            <p:cNvPr id="55" name="Google Shape;13884;p63"/>
            <p:cNvSpPr/>
            <p:nvPr/>
          </p:nvSpPr>
          <p:spPr>
            <a:xfrm>
              <a:off x="566426" y="2524485"/>
              <a:ext cx="447106" cy="441558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 dirty="0"/>
            </a:p>
          </p:txBody>
        </p:sp>
        <p:sp>
          <p:nvSpPr>
            <p:cNvPr id="56" name="Google Shape;13887;p63"/>
            <p:cNvSpPr/>
            <p:nvPr/>
          </p:nvSpPr>
          <p:spPr>
            <a:xfrm>
              <a:off x="735236" y="2689645"/>
              <a:ext cx="221897" cy="45719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200" dirty="0"/>
            </a:p>
          </p:txBody>
        </p:sp>
        <p:sp>
          <p:nvSpPr>
            <p:cNvPr id="57" name="Google Shape;13887;p63"/>
            <p:cNvSpPr/>
            <p:nvPr/>
          </p:nvSpPr>
          <p:spPr>
            <a:xfrm>
              <a:off x="731554" y="2614785"/>
              <a:ext cx="221897" cy="45719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200" dirty="0"/>
            </a:p>
          </p:txBody>
        </p:sp>
        <p:sp>
          <p:nvSpPr>
            <p:cNvPr id="58" name="Google Shape;13887;p63"/>
            <p:cNvSpPr/>
            <p:nvPr/>
          </p:nvSpPr>
          <p:spPr>
            <a:xfrm>
              <a:off x="735237" y="2770857"/>
              <a:ext cx="221897" cy="45719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200" dirty="0"/>
            </a:p>
          </p:txBody>
        </p:sp>
      </p:grpSp>
      <p:grpSp>
        <p:nvGrpSpPr>
          <p:cNvPr id="59" name="Google Shape;13966;p63"/>
          <p:cNvGrpSpPr/>
          <p:nvPr/>
        </p:nvGrpSpPr>
        <p:grpSpPr>
          <a:xfrm>
            <a:off x="9643740" y="1861991"/>
            <a:ext cx="394274" cy="548657"/>
            <a:chOff x="5388757" y="2414659"/>
            <a:chExt cx="260349" cy="362292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60" name="Google Shape;13967;p63"/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1" name="Google Shape;13968;p63"/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2" name="Google Shape;13969;p63"/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3" name="Google Shape;13970;p63"/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4" name="Google Shape;13971;p63"/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5" name="Google Shape;13972;p63"/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6" name="Google Shape;13973;p63"/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7" name="Google Shape;13974;p63"/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8" name="Google Shape;13975;p63"/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9" name="Google Shape;13976;p63"/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0" name="Google Shape;13977;p63"/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1" name="Google Shape;13978;p63"/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2" name="Google Shape;13979;p63"/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3" name="Google Shape;13980;p63"/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4" name="Google Shape;13981;p63"/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5" name="Google Shape;13982;p63"/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6" name="Google Shape;13983;p63"/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7" name="Google Shape;13984;p63"/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8" name="Google Shape;13985;p63"/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9" name="Google Shape;13986;p63"/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grpSp>
        <p:nvGrpSpPr>
          <p:cNvPr id="80" name="Google Shape;14593;p64"/>
          <p:cNvGrpSpPr/>
          <p:nvPr/>
        </p:nvGrpSpPr>
        <p:grpSpPr>
          <a:xfrm>
            <a:off x="2145047" y="1954061"/>
            <a:ext cx="386386" cy="500003"/>
            <a:chOff x="3119678" y="3360146"/>
            <a:chExt cx="269343" cy="348543"/>
          </a:xfrm>
          <a:solidFill>
            <a:schemeClr val="accent5"/>
          </a:solidFill>
        </p:grpSpPr>
        <p:sp>
          <p:nvSpPr>
            <p:cNvPr id="81" name="Google Shape;14594;p64"/>
            <p:cNvSpPr/>
            <p:nvPr/>
          </p:nvSpPr>
          <p:spPr>
            <a:xfrm>
              <a:off x="3268289" y="3498271"/>
              <a:ext cx="43782" cy="46728"/>
            </a:xfrm>
            <a:custGeom>
              <a:avLst/>
              <a:gdLst/>
              <a:ahLst/>
              <a:cxnLst/>
              <a:rect l="l" t="t" r="r" b="b"/>
              <a:pathLst>
                <a:path w="1382" h="1475" extrusionOk="0">
                  <a:moveTo>
                    <a:pt x="196" y="0"/>
                  </a:moveTo>
                  <a:cubicBezTo>
                    <a:pt x="137" y="0"/>
                    <a:pt x="81" y="35"/>
                    <a:pt x="48" y="93"/>
                  </a:cubicBezTo>
                  <a:cubicBezTo>
                    <a:pt x="0" y="164"/>
                    <a:pt x="36" y="272"/>
                    <a:pt x="119" y="319"/>
                  </a:cubicBezTo>
                  <a:cubicBezTo>
                    <a:pt x="584" y="557"/>
                    <a:pt x="905" y="926"/>
                    <a:pt x="1048" y="1355"/>
                  </a:cubicBezTo>
                  <a:cubicBezTo>
                    <a:pt x="1060" y="1438"/>
                    <a:pt x="1131" y="1474"/>
                    <a:pt x="1191" y="1474"/>
                  </a:cubicBezTo>
                  <a:cubicBezTo>
                    <a:pt x="1203" y="1474"/>
                    <a:pt x="1227" y="1474"/>
                    <a:pt x="1239" y="1462"/>
                  </a:cubicBezTo>
                  <a:cubicBezTo>
                    <a:pt x="1322" y="1415"/>
                    <a:pt x="1381" y="1331"/>
                    <a:pt x="1358" y="1236"/>
                  </a:cubicBezTo>
                  <a:cubicBezTo>
                    <a:pt x="1191" y="736"/>
                    <a:pt x="810" y="284"/>
                    <a:pt x="274" y="22"/>
                  </a:cubicBezTo>
                  <a:cubicBezTo>
                    <a:pt x="249" y="7"/>
                    <a:pt x="222" y="0"/>
                    <a:pt x="1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82" name="Google Shape;14595;p64"/>
            <p:cNvSpPr/>
            <p:nvPr/>
          </p:nvSpPr>
          <p:spPr>
            <a:xfrm>
              <a:off x="3147208" y="3475176"/>
              <a:ext cx="214664" cy="233513"/>
            </a:xfrm>
            <a:custGeom>
              <a:avLst/>
              <a:gdLst/>
              <a:ahLst/>
              <a:cxnLst/>
              <a:rect l="l" t="t" r="r" b="b"/>
              <a:pathLst>
                <a:path w="6776" h="7371" extrusionOk="0">
                  <a:moveTo>
                    <a:pt x="3537" y="4608"/>
                  </a:moveTo>
                  <a:lnTo>
                    <a:pt x="3537" y="4989"/>
                  </a:lnTo>
                  <a:lnTo>
                    <a:pt x="3179" y="4989"/>
                  </a:lnTo>
                  <a:lnTo>
                    <a:pt x="3179" y="4608"/>
                  </a:lnTo>
                  <a:cubicBezTo>
                    <a:pt x="3239" y="4620"/>
                    <a:pt x="3298" y="4620"/>
                    <a:pt x="3358" y="4620"/>
                  </a:cubicBezTo>
                  <a:cubicBezTo>
                    <a:pt x="3417" y="4620"/>
                    <a:pt x="3477" y="4620"/>
                    <a:pt x="3537" y="4608"/>
                  </a:cubicBezTo>
                  <a:close/>
                  <a:moveTo>
                    <a:pt x="5977" y="5299"/>
                  </a:moveTo>
                  <a:lnTo>
                    <a:pt x="5977" y="5763"/>
                  </a:lnTo>
                  <a:lnTo>
                    <a:pt x="798" y="5763"/>
                  </a:lnTo>
                  <a:lnTo>
                    <a:pt x="798" y="5299"/>
                  </a:lnTo>
                  <a:close/>
                  <a:moveTo>
                    <a:pt x="3406" y="0"/>
                  </a:moveTo>
                  <a:cubicBezTo>
                    <a:pt x="2751" y="0"/>
                    <a:pt x="2132" y="262"/>
                    <a:pt x="1667" y="715"/>
                  </a:cubicBezTo>
                  <a:cubicBezTo>
                    <a:pt x="1203" y="1179"/>
                    <a:pt x="953" y="1798"/>
                    <a:pt x="953" y="2465"/>
                  </a:cubicBezTo>
                  <a:lnTo>
                    <a:pt x="953" y="2715"/>
                  </a:lnTo>
                  <a:cubicBezTo>
                    <a:pt x="953" y="2798"/>
                    <a:pt x="1024" y="2882"/>
                    <a:pt x="1120" y="2882"/>
                  </a:cubicBezTo>
                  <a:cubicBezTo>
                    <a:pt x="1203" y="2882"/>
                    <a:pt x="1274" y="2798"/>
                    <a:pt x="1274" y="2715"/>
                  </a:cubicBezTo>
                  <a:lnTo>
                    <a:pt x="1274" y="2465"/>
                  </a:lnTo>
                  <a:cubicBezTo>
                    <a:pt x="1274" y="1894"/>
                    <a:pt x="1501" y="1358"/>
                    <a:pt x="1905" y="953"/>
                  </a:cubicBezTo>
                  <a:cubicBezTo>
                    <a:pt x="2310" y="548"/>
                    <a:pt x="2846" y="334"/>
                    <a:pt x="3406" y="334"/>
                  </a:cubicBezTo>
                  <a:cubicBezTo>
                    <a:pt x="4584" y="334"/>
                    <a:pt x="5549" y="1286"/>
                    <a:pt x="5549" y="2477"/>
                  </a:cubicBezTo>
                  <a:lnTo>
                    <a:pt x="5549" y="4989"/>
                  </a:lnTo>
                  <a:lnTo>
                    <a:pt x="3882" y="4989"/>
                  </a:lnTo>
                  <a:lnTo>
                    <a:pt x="3882" y="4489"/>
                  </a:lnTo>
                  <a:cubicBezTo>
                    <a:pt x="4060" y="4382"/>
                    <a:pt x="4215" y="4203"/>
                    <a:pt x="4299" y="3989"/>
                  </a:cubicBezTo>
                  <a:cubicBezTo>
                    <a:pt x="4334" y="3906"/>
                    <a:pt x="4287" y="3810"/>
                    <a:pt x="4215" y="3787"/>
                  </a:cubicBezTo>
                  <a:cubicBezTo>
                    <a:pt x="4193" y="3778"/>
                    <a:pt x="4171" y="3775"/>
                    <a:pt x="4149" y="3775"/>
                  </a:cubicBezTo>
                  <a:cubicBezTo>
                    <a:pt x="4079" y="3775"/>
                    <a:pt x="4019" y="3815"/>
                    <a:pt x="4001" y="3870"/>
                  </a:cubicBezTo>
                  <a:cubicBezTo>
                    <a:pt x="3941" y="4037"/>
                    <a:pt x="3822" y="4156"/>
                    <a:pt x="3668" y="4227"/>
                  </a:cubicBezTo>
                  <a:lnTo>
                    <a:pt x="3656" y="4227"/>
                  </a:lnTo>
                  <a:cubicBezTo>
                    <a:pt x="3572" y="4263"/>
                    <a:pt x="3477" y="4287"/>
                    <a:pt x="3394" y="4287"/>
                  </a:cubicBezTo>
                  <a:cubicBezTo>
                    <a:pt x="3036" y="4287"/>
                    <a:pt x="2739" y="3989"/>
                    <a:pt x="2739" y="3632"/>
                  </a:cubicBezTo>
                  <a:cubicBezTo>
                    <a:pt x="2739" y="3275"/>
                    <a:pt x="3036" y="2977"/>
                    <a:pt x="3394" y="2977"/>
                  </a:cubicBezTo>
                  <a:cubicBezTo>
                    <a:pt x="3644" y="2977"/>
                    <a:pt x="3882" y="3132"/>
                    <a:pt x="3989" y="3370"/>
                  </a:cubicBezTo>
                  <a:cubicBezTo>
                    <a:pt x="4006" y="3421"/>
                    <a:pt x="4067" y="3461"/>
                    <a:pt x="4126" y="3461"/>
                  </a:cubicBezTo>
                  <a:cubicBezTo>
                    <a:pt x="4149" y="3461"/>
                    <a:pt x="4171" y="3455"/>
                    <a:pt x="4191" y="3441"/>
                  </a:cubicBezTo>
                  <a:cubicBezTo>
                    <a:pt x="4263" y="3418"/>
                    <a:pt x="4310" y="3310"/>
                    <a:pt x="4263" y="3239"/>
                  </a:cubicBezTo>
                  <a:cubicBezTo>
                    <a:pt x="4108" y="2894"/>
                    <a:pt x="3763" y="2667"/>
                    <a:pt x="3370" y="2667"/>
                  </a:cubicBezTo>
                  <a:cubicBezTo>
                    <a:pt x="2834" y="2667"/>
                    <a:pt x="2394" y="3096"/>
                    <a:pt x="2394" y="3656"/>
                  </a:cubicBezTo>
                  <a:cubicBezTo>
                    <a:pt x="2394" y="4013"/>
                    <a:pt x="2584" y="4322"/>
                    <a:pt x="2870" y="4489"/>
                  </a:cubicBezTo>
                  <a:lnTo>
                    <a:pt x="2870" y="4989"/>
                  </a:lnTo>
                  <a:lnTo>
                    <a:pt x="1262" y="4989"/>
                  </a:lnTo>
                  <a:lnTo>
                    <a:pt x="1262" y="3358"/>
                  </a:lnTo>
                  <a:cubicBezTo>
                    <a:pt x="1262" y="3263"/>
                    <a:pt x="1191" y="3191"/>
                    <a:pt x="1096" y="3191"/>
                  </a:cubicBezTo>
                  <a:cubicBezTo>
                    <a:pt x="1012" y="3191"/>
                    <a:pt x="941" y="3263"/>
                    <a:pt x="941" y="3358"/>
                  </a:cubicBezTo>
                  <a:lnTo>
                    <a:pt x="941" y="4989"/>
                  </a:lnTo>
                  <a:lnTo>
                    <a:pt x="655" y="4989"/>
                  </a:lnTo>
                  <a:cubicBezTo>
                    <a:pt x="560" y="4989"/>
                    <a:pt x="489" y="5061"/>
                    <a:pt x="489" y="5156"/>
                  </a:cubicBezTo>
                  <a:lnTo>
                    <a:pt x="489" y="5775"/>
                  </a:lnTo>
                  <a:lnTo>
                    <a:pt x="167" y="5775"/>
                  </a:lnTo>
                  <a:cubicBezTo>
                    <a:pt x="72" y="5775"/>
                    <a:pt x="0" y="5858"/>
                    <a:pt x="0" y="5942"/>
                  </a:cubicBezTo>
                  <a:lnTo>
                    <a:pt x="0" y="7204"/>
                  </a:lnTo>
                  <a:cubicBezTo>
                    <a:pt x="0" y="7299"/>
                    <a:pt x="72" y="7370"/>
                    <a:pt x="167" y="7370"/>
                  </a:cubicBezTo>
                  <a:lnTo>
                    <a:pt x="3918" y="7370"/>
                  </a:lnTo>
                  <a:cubicBezTo>
                    <a:pt x="4001" y="7370"/>
                    <a:pt x="4072" y="7299"/>
                    <a:pt x="4072" y="7204"/>
                  </a:cubicBezTo>
                  <a:cubicBezTo>
                    <a:pt x="4072" y="7120"/>
                    <a:pt x="4001" y="7049"/>
                    <a:pt x="3918" y="7049"/>
                  </a:cubicBezTo>
                  <a:lnTo>
                    <a:pt x="322" y="7049"/>
                  </a:lnTo>
                  <a:lnTo>
                    <a:pt x="322" y="6108"/>
                  </a:lnTo>
                  <a:lnTo>
                    <a:pt x="6442" y="6108"/>
                  </a:lnTo>
                  <a:lnTo>
                    <a:pt x="6442" y="7049"/>
                  </a:lnTo>
                  <a:lnTo>
                    <a:pt x="4537" y="7049"/>
                  </a:lnTo>
                  <a:cubicBezTo>
                    <a:pt x="4453" y="7049"/>
                    <a:pt x="4370" y="7120"/>
                    <a:pt x="4370" y="7204"/>
                  </a:cubicBezTo>
                  <a:cubicBezTo>
                    <a:pt x="4370" y="7299"/>
                    <a:pt x="4453" y="7370"/>
                    <a:pt x="4537" y="7370"/>
                  </a:cubicBezTo>
                  <a:lnTo>
                    <a:pt x="6608" y="7370"/>
                  </a:lnTo>
                  <a:cubicBezTo>
                    <a:pt x="6692" y="7370"/>
                    <a:pt x="6775" y="7299"/>
                    <a:pt x="6775" y="7204"/>
                  </a:cubicBezTo>
                  <a:lnTo>
                    <a:pt x="6775" y="5942"/>
                  </a:lnTo>
                  <a:cubicBezTo>
                    <a:pt x="6775" y="5835"/>
                    <a:pt x="6716" y="5763"/>
                    <a:pt x="6620" y="5763"/>
                  </a:cubicBezTo>
                  <a:lnTo>
                    <a:pt x="6311" y="5763"/>
                  </a:lnTo>
                  <a:lnTo>
                    <a:pt x="6311" y="5144"/>
                  </a:lnTo>
                  <a:cubicBezTo>
                    <a:pt x="6311" y="5049"/>
                    <a:pt x="6239" y="4977"/>
                    <a:pt x="6144" y="4977"/>
                  </a:cubicBezTo>
                  <a:lnTo>
                    <a:pt x="5858" y="4977"/>
                  </a:lnTo>
                  <a:lnTo>
                    <a:pt x="5858" y="2465"/>
                  </a:lnTo>
                  <a:cubicBezTo>
                    <a:pt x="5858" y="1108"/>
                    <a:pt x="4763" y="0"/>
                    <a:pt x="34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83" name="Google Shape;14596;p64"/>
            <p:cNvSpPr/>
            <p:nvPr/>
          </p:nvSpPr>
          <p:spPr>
            <a:xfrm>
              <a:off x="3249408" y="3360146"/>
              <a:ext cx="10613" cy="97321"/>
            </a:xfrm>
            <a:custGeom>
              <a:avLst/>
              <a:gdLst/>
              <a:ahLst/>
              <a:cxnLst/>
              <a:rect l="l" t="t" r="r" b="b"/>
              <a:pathLst>
                <a:path w="335" h="3072" extrusionOk="0">
                  <a:moveTo>
                    <a:pt x="168" y="0"/>
                  </a:moveTo>
                  <a:cubicBezTo>
                    <a:pt x="72" y="0"/>
                    <a:pt x="1" y="83"/>
                    <a:pt x="1" y="167"/>
                  </a:cubicBezTo>
                  <a:lnTo>
                    <a:pt x="1" y="2905"/>
                  </a:lnTo>
                  <a:cubicBezTo>
                    <a:pt x="1" y="3000"/>
                    <a:pt x="72" y="3072"/>
                    <a:pt x="168" y="3072"/>
                  </a:cubicBezTo>
                  <a:cubicBezTo>
                    <a:pt x="251" y="3072"/>
                    <a:pt x="334" y="3000"/>
                    <a:pt x="334" y="2905"/>
                  </a:cubicBezTo>
                  <a:lnTo>
                    <a:pt x="334" y="167"/>
                  </a:lnTo>
                  <a:cubicBezTo>
                    <a:pt x="334" y="83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84" name="Google Shape;14597;p64"/>
            <p:cNvSpPr/>
            <p:nvPr/>
          </p:nvSpPr>
          <p:spPr>
            <a:xfrm>
              <a:off x="3175879" y="3377919"/>
              <a:ext cx="54331" cy="86740"/>
            </a:xfrm>
            <a:custGeom>
              <a:avLst/>
              <a:gdLst/>
              <a:ahLst/>
              <a:cxnLst/>
              <a:rect l="l" t="t" r="r" b="b"/>
              <a:pathLst>
                <a:path w="1715" h="2738" extrusionOk="0">
                  <a:moveTo>
                    <a:pt x="188" y="1"/>
                  </a:moveTo>
                  <a:cubicBezTo>
                    <a:pt x="161" y="1"/>
                    <a:pt x="134" y="8"/>
                    <a:pt x="107" y="22"/>
                  </a:cubicBezTo>
                  <a:cubicBezTo>
                    <a:pt x="36" y="70"/>
                    <a:pt x="0" y="153"/>
                    <a:pt x="48" y="249"/>
                  </a:cubicBezTo>
                  <a:lnTo>
                    <a:pt x="1381" y="2642"/>
                  </a:lnTo>
                  <a:cubicBezTo>
                    <a:pt x="1417" y="2701"/>
                    <a:pt x="1477" y="2737"/>
                    <a:pt x="1524" y="2737"/>
                  </a:cubicBezTo>
                  <a:cubicBezTo>
                    <a:pt x="1548" y="2737"/>
                    <a:pt x="1584" y="2737"/>
                    <a:pt x="1596" y="2713"/>
                  </a:cubicBezTo>
                  <a:cubicBezTo>
                    <a:pt x="1679" y="2654"/>
                    <a:pt x="1715" y="2559"/>
                    <a:pt x="1667" y="2475"/>
                  </a:cubicBezTo>
                  <a:lnTo>
                    <a:pt x="334" y="82"/>
                  </a:lnTo>
                  <a:cubicBezTo>
                    <a:pt x="301" y="33"/>
                    <a:pt x="246" y="1"/>
                    <a:pt x="1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85" name="Google Shape;14598;p64"/>
            <p:cNvSpPr/>
            <p:nvPr/>
          </p:nvSpPr>
          <p:spPr>
            <a:xfrm>
              <a:off x="3119678" y="3429399"/>
              <a:ext cx="89401" cy="50720"/>
            </a:xfrm>
            <a:custGeom>
              <a:avLst/>
              <a:gdLst/>
              <a:ahLst/>
              <a:cxnLst/>
              <a:rect l="l" t="t" r="r" b="b"/>
              <a:pathLst>
                <a:path w="2822" h="1601" extrusionOk="0">
                  <a:moveTo>
                    <a:pt x="200" y="0"/>
                  </a:moveTo>
                  <a:cubicBezTo>
                    <a:pt x="142" y="0"/>
                    <a:pt x="81" y="27"/>
                    <a:pt x="48" y="76"/>
                  </a:cubicBezTo>
                  <a:cubicBezTo>
                    <a:pt x="0" y="160"/>
                    <a:pt x="36" y="255"/>
                    <a:pt x="107" y="302"/>
                  </a:cubicBezTo>
                  <a:lnTo>
                    <a:pt x="2536" y="1588"/>
                  </a:lnTo>
                  <a:cubicBezTo>
                    <a:pt x="2560" y="1600"/>
                    <a:pt x="2584" y="1600"/>
                    <a:pt x="2608" y="1600"/>
                  </a:cubicBezTo>
                  <a:cubicBezTo>
                    <a:pt x="2667" y="1600"/>
                    <a:pt x="2727" y="1565"/>
                    <a:pt x="2762" y="1505"/>
                  </a:cubicBezTo>
                  <a:cubicBezTo>
                    <a:pt x="2822" y="1445"/>
                    <a:pt x="2786" y="1350"/>
                    <a:pt x="2703" y="1303"/>
                  </a:cubicBezTo>
                  <a:lnTo>
                    <a:pt x="274" y="17"/>
                  </a:lnTo>
                  <a:cubicBezTo>
                    <a:pt x="252" y="6"/>
                    <a:pt x="226" y="0"/>
                    <a:pt x="2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86" name="Google Shape;14599;p64"/>
            <p:cNvSpPr/>
            <p:nvPr/>
          </p:nvSpPr>
          <p:spPr>
            <a:xfrm>
              <a:off x="3279219" y="3377919"/>
              <a:ext cx="54363" cy="85980"/>
            </a:xfrm>
            <a:custGeom>
              <a:avLst/>
              <a:gdLst/>
              <a:ahLst/>
              <a:cxnLst/>
              <a:rect l="l" t="t" r="r" b="b"/>
              <a:pathLst>
                <a:path w="1716" h="2714" extrusionOk="0">
                  <a:moveTo>
                    <a:pt x="1533" y="1"/>
                  </a:moveTo>
                  <a:cubicBezTo>
                    <a:pt x="1475" y="1"/>
                    <a:pt x="1414" y="33"/>
                    <a:pt x="1382" y="82"/>
                  </a:cubicBezTo>
                  <a:lnTo>
                    <a:pt x="48" y="2475"/>
                  </a:lnTo>
                  <a:cubicBezTo>
                    <a:pt x="1" y="2559"/>
                    <a:pt x="24" y="2654"/>
                    <a:pt x="108" y="2701"/>
                  </a:cubicBezTo>
                  <a:cubicBezTo>
                    <a:pt x="132" y="2713"/>
                    <a:pt x="143" y="2713"/>
                    <a:pt x="179" y="2713"/>
                  </a:cubicBezTo>
                  <a:cubicBezTo>
                    <a:pt x="239" y="2713"/>
                    <a:pt x="286" y="2689"/>
                    <a:pt x="310" y="2630"/>
                  </a:cubicBezTo>
                  <a:lnTo>
                    <a:pt x="1656" y="237"/>
                  </a:lnTo>
                  <a:cubicBezTo>
                    <a:pt x="1715" y="153"/>
                    <a:pt x="1679" y="70"/>
                    <a:pt x="1608" y="22"/>
                  </a:cubicBezTo>
                  <a:cubicBezTo>
                    <a:pt x="1585" y="8"/>
                    <a:pt x="1560" y="1"/>
                    <a:pt x="15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87" name="Google Shape;14600;p64"/>
            <p:cNvSpPr/>
            <p:nvPr/>
          </p:nvSpPr>
          <p:spPr>
            <a:xfrm>
              <a:off x="3300349" y="3429399"/>
              <a:ext cx="88672" cy="51100"/>
            </a:xfrm>
            <a:custGeom>
              <a:avLst/>
              <a:gdLst/>
              <a:ahLst/>
              <a:cxnLst/>
              <a:rect l="l" t="t" r="r" b="b"/>
              <a:pathLst>
                <a:path w="2799" h="1613" extrusionOk="0">
                  <a:moveTo>
                    <a:pt x="2615" y="0"/>
                  </a:moveTo>
                  <a:cubicBezTo>
                    <a:pt x="2589" y="0"/>
                    <a:pt x="2562" y="6"/>
                    <a:pt x="2536" y="17"/>
                  </a:cubicBezTo>
                  <a:lnTo>
                    <a:pt x="107" y="1303"/>
                  </a:lnTo>
                  <a:cubicBezTo>
                    <a:pt x="36" y="1350"/>
                    <a:pt x="0" y="1434"/>
                    <a:pt x="48" y="1529"/>
                  </a:cubicBezTo>
                  <a:cubicBezTo>
                    <a:pt x="72" y="1588"/>
                    <a:pt x="131" y="1612"/>
                    <a:pt x="191" y="1612"/>
                  </a:cubicBezTo>
                  <a:cubicBezTo>
                    <a:pt x="227" y="1612"/>
                    <a:pt x="238" y="1612"/>
                    <a:pt x="274" y="1600"/>
                  </a:cubicBezTo>
                  <a:lnTo>
                    <a:pt x="2691" y="314"/>
                  </a:lnTo>
                  <a:cubicBezTo>
                    <a:pt x="2774" y="255"/>
                    <a:pt x="2798" y="172"/>
                    <a:pt x="2751" y="76"/>
                  </a:cubicBezTo>
                  <a:cubicBezTo>
                    <a:pt x="2726" y="27"/>
                    <a:pt x="2673" y="0"/>
                    <a:pt x="26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26664505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392984" y="2897023"/>
            <a:ext cx="3899869" cy="36223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стационар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ва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кўчма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сайлов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қутиларини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очишдан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олдин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комиссия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аъзолари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томонидан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сайловчилар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рўйхати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ва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сайловчилар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рўйхати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иловасининг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ҳар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бир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варағига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шу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варақ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бўйича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сайлов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бюллетени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олганларнинг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умумий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сони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ҳақидаги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маълумотлар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киритилади</a:t>
            </a:r>
            <a:r>
              <a:rPr lang="ru-RU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; 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377523" y="2897022"/>
            <a:ext cx="3428746" cy="362231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маълумотлар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киритилганидан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кейин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сайловчилар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рўйхати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ва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сайловчилар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рўйхати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иловасининг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ҳар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бир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варағи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ушбу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маълумотларни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киритган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комиссия </a:t>
            </a:r>
            <a:r>
              <a:rPr lang="ru-RU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аъзоси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томонидан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имзоланади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ва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варақлардаги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рақамлар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умумлаштирилади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;</a:t>
            </a:r>
            <a:endParaRPr lang="ru-RU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890939" y="2895105"/>
            <a:ext cx="3899869" cy="3624227"/>
          </a:xfrm>
          <a:prstGeom prst="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сайловчилар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рўйхатининг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барча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саҳифалари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бўйича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якуний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умумий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маълумотларни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комиссия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раиси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эълон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қилади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сайловчилар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рўйхатининг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охирги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варағига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киритади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ўз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имзоси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участка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сайлов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комиссиясининг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муҳри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билан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тасдиқлайди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ҳамда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ушбу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маълумотлар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якуний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баённомага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киритилади</a:t>
            </a: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;</a:t>
            </a:r>
            <a:endParaRPr lang="ru-RU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5737893" y="1797815"/>
            <a:ext cx="709558" cy="926788"/>
            <a:chOff x="5312415" y="1806260"/>
            <a:chExt cx="709558" cy="901387"/>
          </a:xfrm>
        </p:grpSpPr>
        <p:grpSp>
          <p:nvGrpSpPr>
            <p:cNvPr id="29" name="Group 5">
              <a:extLst>
                <a:ext uri="{FF2B5EF4-FFF2-40B4-BE49-F238E27FC236}">
                  <a16:creationId xmlns:a16="http://schemas.microsoft.com/office/drawing/2014/main" id="{16653350-8F1E-42D0-AE1F-6C2220BA6DCB}"/>
                </a:ext>
              </a:extLst>
            </p:cNvPr>
            <p:cNvGrpSpPr/>
            <p:nvPr/>
          </p:nvGrpSpPr>
          <p:grpSpPr>
            <a:xfrm>
              <a:off x="5312415" y="1806260"/>
              <a:ext cx="709558" cy="901387"/>
              <a:chOff x="2493539" y="1806234"/>
              <a:chExt cx="897020" cy="1150273"/>
            </a:xfrm>
          </p:grpSpPr>
          <p:sp>
            <p:nvSpPr>
              <p:cNvPr id="30" name="Rounded Rectangle 5">
                <a:extLst>
                  <a:ext uri="{FF2B5EF4-FFF2-40B4-BE49-F238E27FC236}">
                    <a16:creationId xmlns:a16="http://schemas.microsoft.com/office/drawing/2014/main" id="{116D33EE-C28F-40B7-97C2-7F4CF13894C1}"/>
                  </a:ext>
                </a:extLst>
              </p:cNvPr>
              <p:cNvSpPr/>
              <p:nvPr/>
            </p:nvSpPr>
            <p:spPr>
              <a:xfrm rot="18900000">
                <a:off x="2493539" y="1806234"/>
                <a:ext cx="897013" cy="897018"/>
              </a:xfrm>
              <a:prstGeom prst="roundRect">
                <a:avLst>
                  <a:gd name="adj" fmla="val 9009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5102"/>
              </a:p>
            </p:txBody>
          </p:sp>
          <p:sp>
            <p:nvSpPr>
              <p:cNvPr id="31" name="Rounded Rectangle 6">
                <a:extLst>
                  <a:ext uri="{FF2B5EF4-FFF2-40B4-BE49-F238E27FC236}">
                    <a16:creationId xmlns:a16="http://schemas.microsoft.com/office/drawing/2014/main" id="{470ECE0C-6AAB-4D97-9C5B-6EDBAFEACF6D}"/>
                  </a:ext>
                </a:extLst>
              </p:cNvPr>
              <p:cNvSpPr/>
              <p:nvPr/>
            </p:nvSpPr>
            <p:spPr>
              <a:xfrm rot="18900000">
                <a:off x="2493546" y="2059490"/>
                <a:ext cx="897013" cy="897017"/>
              </a:xfrm>
              <a:prstGeom prst="roundRect">
                <a:avLst>
                  <a:gd name="adj" fmla="val 9009"/>
                </a:avLst>
              </a:prstGeom>
              <a:solidFill>
                <a:schemeClr val="bg1"/>
              </a:solidFill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5102"/>
              </a:p>
            </p:txBody>
          </p:sp>
        </p:grpSp>
        <p:pic>
          <p:nvPicPr>
            <p:cNvPr id="32" name="Picture 4" descr="ÐºÐ¾Ð¼Ð¿ÑÑÑÐµÑÐ½ÑÐµ Ð¸ÐºÐ¾Ð½ÐºÐ¸, Ð¿Ð¾Ð´Ð¿Ð¸ÑÑ, ÑÑÑÐºÐ°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30541" y="2115030"/>
              <a:ext cx="489641" cy="41410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Группа 4"/>
          <p:cNvGrpSpPr/>
          <p:nvPr/>
        </p:nvGrpSpPr>
        <p:grpSpPr>
          <a:xfrm>
            <a:off x="9459381" y="1818006"/>
            <a:ext cx="762984" cy="898486"/>
            <a:chOff x="8516483" y="1856794"/>
            <a:chExt cx="762984" cy="898486"/>
          </a:xfrm>
        </p:grpSpPr>
        <p:grpSp>
          <p:nvGrpSpPr>
            <p:cNvPr id="33" name="Group 11">
              <a:extLst>
                <a:ext uri="{FF2B5EF4-FFF2-40B4-BE49-F238E27FC236}">
                  <a16:creationId xmlns:a16="http://schemas.microsoft.com/office/drawing/2014/main" id="{0B865FC6-44D3-4E5D-B701-1BA4CF9CF8C4}"/>
                </a:ext>
              </a:extLst>
            </p:cNvPr>
            <p:cNvGrpSpPr/>
            <p:nvPr/>
          </p:nvGrpSpPr>
          <p:grpSpPr>
            <a:xfrm>
              <a:off x="8516483" y="1856794"/>
              <a:ext cx="762984" cy="898486"/>
              <a:chOff x="7275374" y="1806237"/>
              <a:chExt cx="897026" cy="1150272"/>
            </a:xfrm>
          </p:grpSpPr>
          <p:sp>
            <p:nvSpPr>
              <p:cNvPr id="34" name="Rounded Rectangle 11">
                <a:extLst>
                  <a:ext uri="{FF2B5EF4-FFF2-40B4-BE49-F238E27FC236}">
                    <a16:creationId xmlns:a16="http://schemas.microsoft.com/office/drawing/2014/main" id="{C341BFEE-B93B-4781-B6D3-7BDE42A0B23F}"/>
                  </a:ext>
                </a:extLst>
              </p:cNvPr>
              <p:cNvSpPr/>
              <p:nvPr/>
            </p:nvSpPr>
            <p:spPr>
              <a:xfrm rot="13500000" flipH="1">
                <a:off x="7275376" y="2059492"/>
                <a:ext cx="897015" cy="897019"/>
              </a:xfrm>
              <a:prstGeom prst="roundRect">
                <a:avLst>
                  <a:gd name="adj" fmla="val 9009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5102"/>
              </a:p>
            </p:txBody>
          </p:sp>
          <p:sp>
            <p:nvSpPr>
              <p:cNvPr id="35" name="Rounded Rectangle 12">
                <a:extLst>
                  <a:ext uri="{FF2B5EF4-FFF2-40B4-BE49-F238E27FC236}">
                    <a16:creationId xmlns:a16="http://schemas.microsoft.com/office/drawing/2014/main" id="{2CF0BDAF-417E-4D8A-9213-96D4DD6DC765}"/>
                  </a:ext>
                </a:extLst>
              </p:cNvPr>
              <p:cNvSpPr/>
              <p:nvPr/>
            </p:nvSpPr>
            <p:spPr>
              <a:xfrm rot="13500000" flipH="1">
                <a:off x="7275384" y="1806236"/>
                <a:ext cx="897015" cy="897017"/>
              </a:xfrm>
              <a:prstGeom prst="roundRect">
                <a:avLst>
                  <a:gd name="adj" fmla="val 9009"/>
                </a:avLst>
              </a:prstGeom>
              <a:solidFill>
                <a:schemeClr val="bg1"/>
              </a:solidFill>
              <a:ln w="254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5102"/>
              </a:p>
            </p:txBody>
          </p:sp>
        </p:grpSp>
        <p:pic>
          <p:nvPicPr>
            <p:cNvPr id="36" name="Picture 6" descr="ÐÐµÑÐ°ÑÑ, ÑÑÐ°Ð¼Ð¿, ÑÐ°ÐºÑÐ¸Ð¼Ð¸Ð»Ðµ. ÐÐ·Ð³Ð¾ÑÐ¾Ð²Ð»Ñ Ð¿ÐµÑÐ°ÑÐ¸, ÑÑÐ°Ð¼Ð¿Ñ Ð² ÐÐ¶ÐµÐ²ÑÐºÐµ | Ð£ÑÐ»ÑÐ³Ð¸ |  ÐÐ²Ð¸ÑÐ¾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39713" y="1949306"/>
              <a:ext cx="442523" cy="4425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Заголовок 1">
            <a:extLst>
              <a:ext uri="{FF2B5EF4-FFF2-40B4-BE49-F238E27FC236}">
                <a16:creationId xmlns:a16="http://schemas.microsoft.com/office/drawing/2014/main" id="{3C601BBC-1E3B-4177-BF94-E88895D1B068}"/>
              </a:ext>
            </a:extLst>
          </p:cNvPr>
          <p:cNvSpPr txBox="1">
            <a:spLocks/>
          </p:cNvSpPr>
          <p:nvPr/>
        </p:nvSpPr>
        <p:spPr>
          <a:xfrm>
            <a:off x="0" y="-13106"/>
            <a:ext cx="12192000" cy="790869"/>
          </a:xfrm>
          <a:prstGeom prst="rect">
            <a:avLst/>
          </a:prstGeom>
          <a:solidFill>
            <a:srgbClr val="245A8C"/>
          </a:solidFill>
        </p:spPr>
        <p:txBody>
          <a:bodyPr>
            <a:no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b="1">
                <a:solidFill>
                  <a:schemeClr val="bg1"/>
                </a:solidFill>
                <a:latin typeface="Roboto" panose="020B0604020202020204" charset="0"/>
                <a:ea typeface="Roboto" panose="020B0604020202020204" charset="0"/>
                <a:cs typeface="Arial" panose="020B0604020202020204" pitchFamily="34" charset="0"/>
              </a:defRPr>
            </a:lvl1pPr>
          </a:lstStyle>
          <a:p>
            <a:pPr lvl="0"/>
            <a:endParaRPr lang="ru-RU" sz="2400" dirty="0">
              <a:latin typeface="+mj-lt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214256" y="-13106"/>
            <a:ext cx="11756834" cy="790869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УСК ТОМОНИДАН ОВОЗЛАРНИ </a:t>
            </a:r>
            <a:r>
              <a:rPr lang="uz-Cyrl-UZ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ҲИСОБЛАШ ТАРТИБИ</a:t>
            </a:r>
            <a:endParaRPr lang="ru-RU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Полилиния 20"/>
          <p:cNvSpPr/>
          <p:nvPr/>
        </p:nvSpPr>
        <p:spPr>
          <a:xfrm>
            <a:off x="5110542" y="948284"/>
            <a:ext cx="1964261" cy="651918"/>
          </a:xfrm>
          <a:custGeom>
            <a:avLst/>
            <a:gdLst>
              <a:gd name="connsiteX0" fmla="*/ 0 w 2171514"/>
              <a:gd name="connsiteY0" fmla="*/ 98807 h 988071"/>
              <a:gd name="connsiteX1" fmla="*/ 98807 w 2171514"/>
              <a:gd name="connsiteY1" fmla="*/ 0 h 988071"/>
              <a:gd name="connsiteX2" fmla="*/ 2072707 w 2171514"/>
              <a:gd name="connsiteY2" fmla="*/ 0 h 988071"/>
              <a:gd name="connsiteX3" fmla="*/ 2171514 w 2171514"/>
              <a:gd name="connsiteY3" fmla="*/ 98807 h 988071"/>
              <a:gd name="connsiteX4" fmla="*/ 2171514 w 2171514"/>
              <a:gd name="connsiteY4" fmla="*/ 889264 h 988071"/>
              <a:gd name="connsiteX5" fmla="*/ 2072707 w 2171514"/>
              <a:gd name="connsiteY5" fmla="*/ 988071 h 988071"/>
              <a:gd name="connsiteX6" fmla="*/ 98807 w 2171514"/>
              <a:gd name="connsiteY6" fmla="*/ 988071 h 988071"/>
              <a:gd name="connsiteX7" fmla="*/ 0 w 2171514"/>
              <a:gd name="connsiteY7" fmla="*/ 889264 h 988071"/>
              <a:gd name="connsiteX8" fmla="*/ 0 w 2171514"/>
              <a:gd name="connsiteY8" fmla="*/ 98807 h 988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71514" h="988071">
                <a:moveTo>
                  <a:pt x="0" y="98807"/>
                </a:moveTo>
                <a:cubicBezTo>
                  <a:pt x="0" y="44237"/>
                  <a:pt x="44237" y="0"/>
                  <a:pt x="98807" y="0"/>
                </a:cubicBezTo>
                <a:lnTo>
                  <a:pt x="2072707" y="0"/>
                </a:lnTo>
                <a:cubicBezTo>
                  <a:pt x="2127277" y="0"/>
                  <a:pt x="2171514" y="44237"/>
                  <a:pt x="2171514" y="98807"/>
                </a:cubicBezTo>
                <a:lnTo>
                  <a:pt x="2171514" y="889264"/>
                </a:lnTo>
                <a:cubicBezTo>
                  <a:pt x="2171514" y="943834"/>
                  <a:pt x="2127277" y="988071"/>
                  <a:pt x="2072707" y="988071"/>
                </a:cubicBezTo>
                <a:lnTo>
                  <a:pt x="98807" y="988071"/>
                </a:lnTo>
                <a:cubicBezTo>
                  <a:pt x="44237" y="988071"/>
                  <a:pt x="0" y="943834"/>
                  <a:pt x="0" y="889264"/>
                </a:cubicBezTo>
                <a:lnTo>
                  <a:pt x="0" y="98807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shade val="8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1640" tIns="41640" rIns="41640" bIns="41640" numCol="1" spcCol="1270" anchor="ctr" anchorCtr="0">
            <a:noAutofit/>
          </a:bodyPr>
          <a:lstStyle/>
          <a:p>
            <a:pPr lvl="0" algn="ctr" defTabSz="88900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uz-Cyrl-UZ" sz="2000" b="1" kern="1200" dirty="0" smtClean="0">
                <a:latin typeface="Arial" pitchFamily="34" charset="0"/>
                <a:cs typeface="Arial" pitchFamily="34" charset="0"/>
              </a:rPr>
              <a:t>5-ҳ</a:t>
            </a:r>
            <a:r>
              <a:rPr lang="ru-RU" sz="2000" b="1" kern="1200" dirty="0" err="1" smtClean="0">
                <a:latin typeface="Arial" pitchFamily="34" charset="0"/>
                <a:cs typeface="Arial" pitchFamily="34" charset="0"/>
              </a:rPr>
              <a:t>аракат</a:t>
            </a:r>
            <a:endParaRPr lang="ru-RU" sz="2000" b="1" kern="12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014668" y="1879967"/>
            <a:ext cx="656500" cy="870037"/>
            <a:chOff x="2360827" y="1871168"/>
            <a:chExt cx="656500" cy="870037"/>
          </a:xfrm>
        </p:grpSpPr>
        <p:grpSp>
          <p:nvGrpSpPr>
            <p:cNvPr id="25" name="Group 2">
              <a:extLst>
                <a:ext uri="{FF2B5EF4-FFF2-40B4-BE49-F238E27FC236}">
                  <a16:creationId xmlns:a16="http://schemas.microsoft.com/office/drawing/2014/main" id="{D890B84F-D7CC-4217-8512-B38DD6B42CD1}"/>
                </a:ext>
              </a:extLst>
            </p:cNvPr>
            <p:cNvGrpSpPr/>
            <p:nvPr/>
          </p:nvGrpSpPr>
          <p:grpSpPr>
            <a:xfrm rot="168051">
              <a:off x="2360827" y="1871168"/>
              <a:ext cx="656500" cy="870037"/>
              <a:chOff x="899593" y="1806235"/>
              <a:chExt cx="897023" cy="1150273"/>
            </a:xfrm>
          </p:grpSpPr>
          <p:sp>
            <p:nvSpPr>
              <p:cNvPr id="26" name="Rounded Rectangle 2">
                <a:extLst>
                  <a:ext uri="{FF2B5EF4-FFF2-40B4-BE49-F238E27FC236}">
                    <a16:creationId xmlns:a16="http://schemas.microsoft.com/office/drawing/2014/main" id="{3F83BDC2-11CE-401E-AF10-EAC24DE3427F}"/>
                  </a:ext>
                </a:extLst>
              </p:cNvPr>
              <p:cNvSpPr/>
              <p:nvPr/>
            </p:nvSpPr>
            <p:spPr>
              <a:xfrm rot="8100000">
                <a:off x="899602" y="2059490"/>
                <a:ext cx="897014" cy="897018"/>
              </a:xfrm>
              <a:prstGeom prst="roundRect">
                <a:avLst>
                  <a:gd name="adj" fmla="val 9009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5102"/>
              </a:p>
            </p:txBody>
          </p:sp>
          <p:sp>
            <p:nvSpPr>
              <p:cNvPr id="27" name="Rounded Rectangle 3">
                <a:extLst>
                  <a:ext uri="{FF2B5EF4-FFF2-40B4-BE49-F238E27FC236}">
                    <a16:creationId xmlns:a16="http://schemas.microsoft.com/office/drawing/2014/main" id="{78A29EA4-B7DB-4871-8180-21D9B1DB34CE}"/>
                  </a:ext>
                </a:extLst>
              </p:cNvPr>
              <p:cNvSpPr/>
              <p:nvPr/>
            </p:nvSpPr>
            <p:spPr>
              <a:xfrm rot="8100000">
                <a:off x="899593" y="1806235"/>
                <a:ext cx="897014" cy="897017"/>
              </a:xfrm>
              <a:prstGeom prst="roundRect">
                <a:avLst>
                  <a:gd name="adj" fmla="val 9009"/>
                </a:avLst>
              </a:prstGeom>
              <a:solidFill>
                <a:schemeClr val="bg1"/>
              </a:solidFill>
              <a:ln w="254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5102"/>
              </a:p>
            </p:txBody>
          </p:sp>
        </p:grpSp>
        <p:pic>
          <p:nvPicPr>
            <p:cNvPr id="28" name="Picture 2" descr="924-ÑÐ¾Ð½ 23.07.2019. ÐÐ·Ð±ÐµÐºÐ¸ÑÑÐ¾Ð½ Ð ÐµÑÐ¿ÑÐ±Ð»Ð¸ÐºÐ°ÑÐ¸ Ð¡Ð°Ð¹Ð»Ð¾Ð² ÐºÐ¾Ð´ÐµÐºÑÐ¸Ð½Ð¸Ð½Ð³ ÒÐ°Ð±ÑÐ»  ÒÐ¸Ð»Ð¸Ð½Ð¸ÑÐ¸ Ð¼ÑÐ½Ð¾ÑÐ°Ð±Ð°ÑÐ¸ Ð±Ð¸Ð»Ð°Ð½ ÐÐ°ÑÐºÐ°Ð·Ð¸Ð¹ ÑÐ°Ð¹Ð»Ð¾Ð² ÐºÐ¾Ð¼Ð¸ÑÑÐ¸ÑÑÐ¸Ð½Ð¸Ð½Ð³ Ð°Ð¹ÑÐ¸Ð¼ ÒÐ°ÑÐ¾ÑÐ»Ð°ÑÐ¸Ð½Ð¸  ÑÐ· ÐºÑÑÐ¸Ð½Ð¸ Ð¹ÑÒÐ¾ÑÐ³Ð°Ð½ Ð´ÐµÐ± Ò³Ð¸ÑÐ¾Ð±Ð»Ð°Ñ Ò³Ð°Ð¼Ð´Ð° ÑÐµÐ³Ð¸ÑÐ»Ð¸ Ð½Ð¸Ð·Ð¾Ð¼Ð»Ð°ÑÐ½Ð¸ ÑÐ°ÑÐ´Ð¸ÒÐ»Ð°Ñ ÑÑÒÑÐ¸ÑÐ¸Ð´Ð°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4508" b="17097"/>
            <a:stretch/>
          </p:blipFill>
          <p:spPr bwMode="auto">
            <a:xfrm>
              <a:off x="2471588" y="1993547"/>
              <a:ext cx="425623" cy="4339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9106734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88697" y="669956"/>
            <a:ext cx="10349539" cy="5966234"/>
          </a:xfrm>
          <a:prstGeom prst="rect">
            <a:avLst/>
          </a:prstGeom>
          <a:noFill/>
        </p:spPr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3C601BBC-1E3B-4177-BF94-E88895D1B068}"/>
              </a:ext>
            </a:extLst>
          </p:cNvPr>
          <p:cNvSpPr txBox="1">
            <a:spLocks/>
          </p:cNvSpPr>
          <p:nvPr/>
        </p:nvSpPr>
        <p:spPr>
          <a:xfrm>
            <a:off x="0" y="-13106"/>
            <a:ext cx="12192000" cy="790869"/>
          </a:xfrm>
          <a:prstGeom prst="rect">
            <a:avLst/>
          </a:prstGeom>
          <a:solidFill>
            <a:srgbClr val="245A8C"/>
          </a:solidFill>
        </p:spPr>
        <p:txBody>
          <a:bodyPr>
            <a:no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b="1">
                <a:solidFill>
                  <a:schemeClr val="bg1"/>
                </a:solidFill>
                <a:latin typeface="Roboto" panose="020B0604020202020204" charset="0"/>
                <a:ea typeface="Roboto" panose="020B0604020202020204" charset="0"/>
                <a:cs typeface="Arial" panose="020B0604020202020204" pitchFamily="34" charset="0"/>
              </a:defRPr>
            </a:lvl1pPr>
          </a:lstStyle>
          <a:p>
            <a:pPr lvl="0"/>
            <a:endParaRPr lang="ru-RU" sz="2400" dirty="0">
              <a:latin typeface="+mj-lt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14256" y="-13106"/>
            <a:ext cx="11756834" cy="790869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УСК ТОМОНИДАН ОВОЗЛАРНИ </a:t>
            </a:r>
            <a:r>
              <a:rPr lang="uz-Cyrl-UZ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ҲИСОБЛАШ ТАРТИБИ</a:t>
            </a:r>
            <a:endParaRPr lang="ru-RU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864497" y="2897023"/>
            <a:ext cx="2947484" cy="36223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889000">
              <a:spcBef>
                <a:spcPct val="0"/>
              </a:spcBef>
              <a:spcAft>
                <a:spcPct val="35000"/>
              </a:spcAft>
            </a:pPr>
            <a:r>
              <a:rPr lang="uz-Cyrl-UZ" sz="2000" dirty="0">
                <a:latin typeface="Arial" pitchFamily="34" charset="0"/>
                <a:cs typeface="Arial" pitchFamily="34" charset="0"/>
              </a:rPr>
              <a:t>сайлов </a:t>
            </a:r>
            <a:r>
              <a:rPr lang="uz-Cyrl-UZ" sz="2000" dirty="0" smtClean="0">
                <a:latin typeface="Arial" pitchFamily="34" charset="0"/>
                <a:cs typeface="Arial" pitchFamily="34" charset="0"/>
              </a:rPr>
              <a:t>    қутиларидаги </a:t>
            </a:r>
            <a:r>
              <a:rPr lang="uz-Cyrl-UZ" sz="2000" dirty="0">
                <a:latin typeface="Arial" pitchFamily="34" charset="0"/>
                <a:cs typeface="Arial" pitchFamily="34" charset="0"/>
              </a:rPr>
              <a:t>бир марталик пломбадаги мавжуд рақамлар пломбалаш </a:t>
            </a:r>
            <a:r>
              <a:rPr lang="uz-Cyrl-UZ" sz="2000" dirty="0" smtClean="0">
                <a:latin typeface="Arial" pitchFamily="34" charset="0"/>
                <a:cs typeface="Arial" pitchFamily="34" charset="0"/>
              </a:rPr>
              <a:t>далолатномасидаги </a:t>
            </a:r>
            <a:r>
              <a:rPr lang="uz-Cyrl-UZ" sz="2000" dirty="0">
                <a:latin typeface="Arial" pitchFamily="34" charset="0"/>
                <a:cs typeface="Arial" pitchFamily="34" charset="0"/>
              </a:rPr>
              <a:t>рақамлар билан солиштирилади;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622258" y="2897022"/>
            <a:ext cx="2947484" cy="362231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889000">
              <a:spcBef>
                <a:spcPct val="0"/>
              </a:spcBef>
              <a:spcAft>
                <a:spcPct val="35000"/>
              </a:spcAft>
            </a:pPr>
            <a:r>
              <a:rPr lang="uz-Cyrl-UZ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УСК раиси ёки раис ўринбосари комиссия аъзолари билан биргаликда муддатидан олдин овоз бериш бюллетенлари солинган ёпиқ </a:t>
            </a:r>
            <a:r>
              <a:rPr lang="uz-Cyrl-UZ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конвертларни     </a:t>
            </a:r>
            <a:r>
              <a:rPr lang="uz-Cyrl-UZ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сайлов қутисига ташлайди;</a:t>
            </a:r>
            <a:endParaRPr lang="ru-RU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395710" y="2895105"/>
            <a:ext cx="2947484" cy="3624227"/>
          </a:xfrm>
          <a:prstGeom prst="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889000">
              <a:spcBef>
                <a:spcPct val="0"/>
              </a:spcBef>
              <a:spcAft>
                <a:spcPct val="35000"/>
              </a:spcAft>
            </a:pP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стационар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кўчма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сайлов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қутилари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очилади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Бюллетенлар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стол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устига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тўкилади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овоз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беришда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иштирок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этган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сайловчилар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сони </a:t>
            </a:r>
            <a:r>
              <a:rPr lang="ru-RU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аниқланади</a:t>
            </a:r>
            <a:r>
              <a:rPr lang="uz-Cyrl-UZ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z-Cyrl-UZ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ҳамда ушбу маълумотлар якуний баённомага </a:t>
            </a:r>
            <a:r>
              <a:rPr lang="uz-Cyrl-UZ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киритилади;</a:t>
            </a:r>
            <a:endParaRPr lang="ru-RU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8" name="Group 5">
            <a:extLst>
              <a:ext uri="{FF2B5EF4-FFF2-40B4-BE49-F238E27FC236}">
                <a16:creationId xmlns:a16="http://schemas.microsoft.com/office/drawing/2014/main" id="{16653350-8F1E-42D0-AE1F-6C2220BA6DCB}"/>
              </a:ext>
            </a:extLst>
          </p:cNvPr>
          <p:cNvGrpSpPr/>
          <p:nvPr/>
        </p:nvGrpSpPr>
        <p:grpSpPr>
          <a:xfrm>
            <a:off x="5737893" y="1797815"/>
            <a:ext cx="709558" cy="926788"/>
            <a:chOff x="2493539" y="1806234"/>
            <a:chExt cx="897020" cy="1150273"/>
          </a:xfrm>
        </p:grpSpPr>
        <p:sp>
          <p:nvSpPr>
            <p:cNvPr id="30" name="Rounded Rectangle 5">
              <a:extLst>
                <a:ext uri="{FF2B5EF4-FFF2-40B4-BE49-F238E27FC236}">
                  <a16:creationId xmlns:a16="http://schemas.microsoft.com/office/drawing/2014/main" id="{116D33EE-C28F-40B7-97C2-7F4CF13894C1}"/>
                </a:ext>
              </a:extLst>
            </p:cNvPr>
            <p:cNvSpPr/>
            <p:nvPr/>
          </p:nvSpPr>
          <p:spPr>
            <a:xfrm rot="18900000">
              <a:off x="2493539" y="1806234"/>
              <a:ext cx="897013" cy="897018"/>
            </a:xfrm>
            <a:prstGeom prst="roundRect">
              <a:avLst>
                <a:gd name="adj" fmla="val 900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5102"/>
            </a:p>
          </p:txBody>
        </p:sp>
        <p:sp>
          <p:nvSpPr>
            <p:cNvPr id="31" name="Rounded Rectangle 6">
              <a:extLst>
                <a:ext uri="{FF2B5EF4-FFF2-40B4-BE49-F238E27FC236}">
                  <a16:creationId xmlns:a16="http://schemas.microsoft.com/office/drawing/2014/main" id="{470ECE0C-6AAB-4D97-9C5B-6EDBAFEACF6D}"/>
                </a:ext>
              </a:extLst>
            </p:cNvPr>
            <p:cNvSpPr/>
            <p:nvPr/>
          </p:nvSpPr>
          <p:spPr>
            <a:xfrm rot="18900000">
              <a:off x="2493546" y="2059490"/>
              <a:ext cx="897013" cy="897017"/>
            </a:xfrm>
            <a:prstGeom prst="roundRect">
              <a:avLst>
                <a:gd name="adj" fmla="val 9009"/>
              </a:avLst>
            </a:prstGeom>
            <a:solidFill>
              <a:schemeClr val="bg1"/>
            </a:solidFill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5102"/>
            </a:p>
          </p:txBody>
        </p:sp>
      </p:grpSp>
      <p:grpSp>
        <p:nvGrpSpPr>
          <p:cNvPr id="33" name="Group 11">
            <a:extLst>
              <a:ext uri="{FF2B5EF4-FFF2-40B4-BE49-F238E27FC236}">
                <a16:creationId xmlns:a16="http://schemas.microsoft.com/office/drawing/2014/main" id="{0B865FC6-44D3-4E5D-B701-1BA4CF9CF8C4}"/>
              </a:ext>
            </a:extLst>
          </p:cNvPr>
          <p:cNvGrpSpPr/>
          <p:nvPr/>
        </p:nvGrpSpPr>
        <p:grpSpPr>
          <a:xfrm>
            <a:off x="9459381" y="1818006"/>
            <a:ext cx="762984" cy="898486"/>
            <a:chOff x="7275374" y="1806237"/>
            <a:chExt cx="897026" cy="1150272"/>
          </a:xfrm>
        </p:grpSpPr>
        <p:sp>
          <p:nvSpPr>
            <p:cNvPr id="35" name="Rounded Rectangle 11">
              <a:extLst>
                <a:ext uri="{FF2B5EF4-FFF2-40B4-BE49-F238E27FC236}">
                  <a16:creationId xmlns:a16="http://schemas.microsoft.com/office/drawing/2014/main" id="{C341BFEE-B93B-4781-B6D3-7BDE42A0B23F}"/>
                </a:ext>
              </a:extLst>
            </p:cNvPr>
            <p:cNvSpPr/>
            <p:nvPr/>
          </p:nvSpPr>
          <p:spPr>
            <a:xfrm rot="13500000" flipH="1">
              <a:off x="7275376" y="2059492"/>
              <a:ext cx="897015" cy="897019"/>
            </a:xfrm>
            <a:prstGeom prst="roundRect">
              <a:avLst>
                <a:gd name="adj" fmla="val 9009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5102"/>
            </a:p>
          </p:txBody>
        </p:sp>
        <p:sp>
          <p:nvSpPr>
            <p:cNvPr id="36" name="Rounded Rectangle 12">
              <a:extLst>
                <a:ext uri="{FF2B5EF4-FFF2-40B4-BE49-F238E27FC236}">
                  <a16:creationId xmlns:a16="http://schemas.microsoft.com/office/drawing/2014/main" id="{2CF0BDAF-417E-4D8A-9213-96D4DD6DC765}"/>
                </a:ext>
              </a:extLst>
            </p:cNvPr>
            <p:cNvSpPr/>
            <p:nvPr/>
          </p:nvSpPr>
          <p:spPr>
            <a:xfrm rot="13500000" flipH="1">
              <a:off x="7275384" y="1806236"/>
              <a:ext cx="897015" cy="897017"/>
            </a:xfrm>
            <a:prstGeom prst="roundRect">
              <a:avLst>
                <a:gd name="adj" fmla="val 9009"/>
              </a:avLst>
            </a:prstGeom>
            <a:solidFill>
              <a:schemeClr val="bg1"/>
            </a:solidFill>
            <a:ln w="254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5102"/>
            </a:p>
          </p:txBody>
        </p:sp>
      </p:grpSp>
      <p:sp>
        <p:nvSpPr>
          <p:cNvPr id="37" name="Полилиния 36"/>
          <p:cNvSpPr/>
          <p:nvPr/>
        </p:nvSpPr>
        <p:spPr>
          <a:xfrm>
            <a:off x="5110542" y="948284"/>
            <a:ext cx="1964261" cy="651918"/>
          </a:xfrm>
          <a:custGeom>
            <a:avLst/>
            <a:gdLst>
              <a:gd name="connsiteX0" fmla="*/ 0 w 2171514"/>
              <a:gd name="connsiteY0" fmla="*/ 98807 h 988071"/>
              <a:gd name="connsiteX1" fmla="*/ 98807 w 2171514"/>
              <a:gd name="connsiteY1" fmla="*/ 0 h 988071"/>
              <a:gd name="connsiteX2" fmla="*/ 2072707 w 2171514"/>
              <a:gd name="connsiteY2" fmla="*/ 0 h 988071"/>
              <a:gd name="connsiteX3" fmla="*/ 2171514 w 2171514"/>
              <a:gd name="connsiteY3" fmla="*/ 98807 h 988071"/>
              <a:gd name="connsiteX4" fmla="*/ 2171514 w 2171514"/>
              <a:gd name="connsiteY4" fmla="*/ 889264 h 988071"/>
              <a:gd name="connsiteX5" fmla="*/ 2072707 w 2171514"/>
              <a:gd name="connsiteY5" fmla="*/ 988071 h 988071"/>
              <a:gd name="connsiteX6" fmla="*/ 98807 w 2171514"/>
              <a:gd name="connsiteY6" fmla="*/ 988071 h 988071"/>
              <a:gd name="connsiteX7" fmla="*/ 0 w 2171514"/>
              <a:gd name="connsiteY7" fmla="*/ 889264 h 988071"/>
              <a:gd name="connsiteX8" fmla="*/ 0 w 2171514"/>
              <a:gd name="connsiteY8" fmla="*/ 98807 h 988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71514" h="988071">
                <a:moveTo>
                  <a:pt x="0" y="98807"/>
                </a:moveTo>
                <a:cubicBezTo>
                  <a:pt x="0" y="44237"/>
                  <a:pt x="44237" y="0"/>
                  <a:pt x="98807" y="0"/>
                </a:cubicBezTo>
                <a:lnTo>
                  <a:pt x="2072707" y="0"/>
                </a:lnTo>
                <a:cubicBezTo>
                  <a:pt x="2127277" y="0"/>
                  <a:pt x="2171514" y="44237"/>
                  <a:pt x="2171514" y="98807"/>
                </a:cubicBezTo>
                <a:lnTo>
                  <a:pt x="2171514" y="889264"/>
                </a:lnTo>
                <a:cubicBezTo>
                  <a:pt x="2171514" y="943834"/>
                  <a:pt x="2127277" y="988071"/>
                  <a:pt x="2072707" y="988071"/>
                </a:cubicBezTo>
                <a:lnTo>
                  <a:pt x="98807" y="988071"/>
                </a:lnTo>
                <a:cubicBezTo>
                  <a:pt x="44237" y="988071"/>
                  <a:pt x="0" y="943834"/>
                  <a:pt x="0" y="889264"/>
                </a:cubicBezTo>
                <a:lnTo>
                  <a:pt x="0" y="98807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shade val="8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1640" tIns="41640" rIns="41640" bIns="41640" numCol="1" spcCol="1270" anchor="ctr" anchorCtr="0">
            <a:noAutofit/>
          </a:bodyPr>
          <a:lstStyle/>
          <a:p>
            <a:pPr lvl="0" algn="ctr" defTabSz="88900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uz-Cyrl-UZ" sz="2000" b="1" kern="1200" dirty="0" smtClean="0">
                <a:latin typeface="Arial" pitchFamily="34" charset="0"/>
                <a:cs typeface="Arial" pitchFamily="34" charset="0"/>
              </a:rPr>
              <a:t>7-ҳ</a:t>
            </a:r>
            <a:r>
              <a:rPr lang="ru-RU" sz="2000" b="1" kern="1200" dirty="0" err="1" smtClean="0">
                <a:latin typeface="Arial" pitchFamily="34" charset="0"/>
                <a:cs typeface="Arial" pitchFamily="34" charset="0"/>
              </a:rPr>
              <a:t>аракат</a:t>
            </a:r>
            <a:endParaRPr lang="ru-RU" sz="2000" b="1" kern="12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9" name="Group 2">
            <a:extLst>
              <a:ext uri="{FF2B5EF4-FFF2-40B4-BE49-F238E27FC236}">
                <a16:creationId xmlns:a16="http://schemas.microsoft.com/office/drawing/2014/main" id="{D890B84F-D7CC-4217-8512-B38DD6B42CD1}"/>
              </a:ext>
            </a:extLst>
          </p:cNvPr>
          <p:cNvGrpSpPr/>
          <p:nvPr/>
        </p:nvGrpSpPr>
        <p:grpSpPr>
          <a:xfrm rot="168051">
            <a:off x="2014668" y="1879967"/>
            <a:ext cx="656500" cy="870037"/>
            <a:chOff x="899593" y="1806235"/>
            <a:chExt cx="897023" cy="1150273"/>
          </a:xfrm>
        </p:grpSpPr>
        <p:sp>
          <p:nvSpPr>
            <p:cNvPr id="41" name="Rounded Rectangle 2">
              <a:extLst>
                <a:ext uri="{FF2B5EF4-FFF2-40B4-BE49-F238E27FC236}">
                  <a16:creationId xmlns:a16="http://schemas.microsoft.com/office/drawing/2014/main" id="{3F83BDC2-11CE-401E-AF10-EAC24DE3427F}"/>
                </a:ext>
              </a:extLst>
            </p:cNvPr>
            <p:cNvSpPr/>
            <p:nvPr/>
          </p:nvSpPr>
          <p:spPr>
            <a:xfrm rot="8100000">
              <a:off x="899602" y="2059490"/>
              <a:ext cx="897014" cy="897018"/>
            </a:xfrm>
            <a:prstGeom prst="roundRect">
              <a:avLst>
                <a:gd name="adj" fmla="val 9009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5102"/>
            </a:p>
          </p:txBody>
        </p:sp>
        <p:sp>
          <p:nvSpPr>
            <p:cNvPr id="42" name="Rounded Rectangle 3">
              <a:extLst>
                <a:ext uri="{FF2B5EF4-FFF2-40B4-BE49-F238E27FC236}">
                  <a16:creationId xmlns:a16="http://schemas.microsoft.com/office/drawing/2014/main" id="{78A29EA4-B7DB-4871-8180-21D9B1DB34CE}"/>
                </a:ext>
              </a:extLst>
            </p:cNvPr>
            <p:cNvSpPr/>
            <p:nvPr/>
          </p:nvSpPr>
          <p:spPr>
            <a:xfrm rot="8100000">
              <a:off x="899593" y="1806235"/>
              <a:ext cx="897014" cy="897017"/>
            </a:xfrm>
            <a:prstGeom prst="roundRect">
              <a:avLst>
                <a:gd name="adj" fmla="val 9009"/>
              </a:avLst>
            </a:prstGeom>
            <a:solidFill>
              <a:schemeClr val="bg1"/>
            </a:solidFill>
            <a:ln w="254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5102"/>
            </a:p>
          </p:txBody>
        </p:sp>
      </p:grpSp>
      <p:sp>
        <p:nvSpPr>
          <p:cNvPr id="43" name="Полилиния 42"/>
          <p:cNvSpPr/>
          <p:nvPr/>
        </p:nvSpPr>
        <p:spPr>
          <a:xfrm>
            <a:off x="1356109" y="948284"/>
            <a:ext cx="1964261" cy="651918"/>
          </a:xfrm>
          <a:custGeom>
            <a:avLst/>
            <a:gdLst>
              <a:gd name="connsiteX0" fmla="*/ 0 w 2171514"/>
              <a:gd name="connsiteY0" fmla="*/ 98807 h 988071"/>
              <a:gd name="connsiteX1" fmla="*/ 98807 w 2171514"/>
              <a:gd name="connsiteY1" fmla="*/ 0 h 988071"/>
              <a:gd name="connsiteX2" fmla="*/ 2072707 w 2171514"/>
              <a:gd name="connsiteY2" fmla="*/ 0 h 988071"/>
              <a:gd name="connsiteX3" fmla="*/ 2171514 w 2171514"/>
              <a:gd name="connsiteY3" fmla="*/ 98807 h 988071"/>
              <a:gd name="connsiteX4" fmla="*/ 2171514 w 2171514"/>
              <a:gd name="connsiteY4" fmla="*/ 889264 h 988071"/>
              <a:gd name="connsiteX5" fmla="*/ 2072707 w 2171514"/>
              <a:gd name="connsiteY5" fmla="*/ 988071 h 988071"/>
              <a:gd name="connsiteX6" fmla="*/ 98807 w 2171514"/>
              <a:gd name="connsiteY6" fmla="*/ 988071 h 988071"/>
              <a:gd name="connsiteX7" fmla="*/ 0 w 2171514"/>
              <a:gd name="connsiteY7" fmla="*/ 889264 h 988071"/>
              <a:gd name="connsiteX8" fmla="*/ 0 w 2171514"/>
              <a:gd name="connsiteY8" fmla="*/ 98807 h 988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71514" h="988071">
                <a:moveTo>
                  <a:pt x="0" y="98807"/>
                </a:moveTo>
                <a:cubicBezTo>
                  <a:pt x="0" y="44237"/>
                  <a:pt x="44237" y="0"/>
                  <a:pt x="98807" y="0"/>
                </a:cubicBezTo>
                <a:lnTo>
                  <a:pt x="2072707" y="0"/>
                </a:lnTo>
                <a:cubicBezTo>
                  <a:pt x="2127277" y="0"/>
                  <a:pt x="2171514" y="44237"/>
                  <a:pt x="2171514" y="98807"/>
                </a:cubicBezTo>
                <a:lnTo>
                  <a:pt x="2171514" y="889264"/>
                </a:lnTo>
                <a:cubicBezTo>
                  <a:pt x="2171514" y="943834"/>
                  <a:pt x="2127277" y="988071"/>
                  <a:pt x="2072707" y="988071"/>
                </a:cubicBezTo>
                <a:lnTo>
                  <a:pt x="98807" y="988071"/>
                </a:lnTo>
                <a:cubicBezTo>
                  <a:pt x="44237" y="988071"/>
                  <a:pt x="0" y="943834"/>
                  <a:pt x="0" y="889264"/>
                </a:cubicBezTo>
                <a:lnTo>
                  <a:pt x="0" y="98807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shade val="8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1640" tIns="41640" rIns="41640" bIns="41640" numCol="1" spcCol="1270" anchor="ctr" anchorCtr="0">
            <a:noAutofit/>
          </a:bodyPr>
          <a:lstStyle/>
          <a:p>
            <a:pPr lvl="0" algn="ctr" defTabSz="88900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uz-Cyrl-UZ" sz="2000" b="1" kern="1200" dirty="0" smtClean="0">
                <a:latin typeface="Arial" pitchFamily="34" charset="0"/>
                <a:cs typeface="Arial" pitchFamily="34" charset="0"/>
              </a:rPr>
              <a:t>6-ҳ</a:t>
            </a:r>
            <a:r>
              <a:rPr lang="ru-RU" sz="2000" b="1" kern="1200" dirty="0" err="1" smtClean="0">
                <a:latin typeface="Arial" pitchFamily="34" charset="0"/>
                <a:cs typeface="Arial" pitchFamily="34" charset="0"/>
              </a:rPr>
              <a:t>аракат</a:t>
            </a:r>
            <a:endParaRPr lang="ru-RU" sz="2000" b="1" kern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Полилиния 43"/>
          <p:cNvSpPr/>
          <p:nvPr/>
        </p:nvSpPr>
        <p:spPr>
          <a:xfrm>
            <a:off x="8821741" y="948284"/>
            <a:ext cx="1964261" cy="651918"/>
          </a:xfrm>
          <a:custGeom>
            <a:avLst/>
            <a:gdLst>
              <a:gd name="connsiteX0" fmla="*/ 0 w 2171514"/>
              <a:gd name="connsiteY0" fmla="*/ 98807 h 988071"/>
              <a:gd name="connsiteX1" fmla="*/ 98807 w 2171514"/>
              <a:gd name="connsiteY1" fmla="*/ 0 h 988071"/>
              <a:gd name="connsiteX2" fmla="*/ 2072707 w 2171514"/>
              <a:gd name="connsiteY2" fmla="*/ 0 h 988071"/>
              <a:gd name="connsiteX3" fmla="*/ 2171514 w 2171514"/>
              <a:gd name="connsiteY3" fmla="*/ 98807 h 988071"/>
              <a:gd name="connsiteX4" fmla="*/ 2171514 w 2171514"/>
              <a:gd name="connsiteY4" fmla="*/ 889264 h 988071"/>
              <a:gd name="connsiteX5" fmla="*/ 2072707 w 2171514"/>
              <a:gd name="connsiteY5" fmla="*/ 988071 h 988071"/>
              <a:gd name="connsiteX6" fmla="*/ 98807 w 2171514"/>
              <a:gd name="connsiteY6" fmla="*/ 988071 h 988071"/>
              <a:gd name="connsiteX7" fmla="*/ 0 w 2171514"/>
              <a:gd name="connsiteY7" fmla="*/ 889264 h 988071"/>
              <a:gd name="connsiteX8" fmla="*/ 0 w 2171514"/>
              <a:gd name="connsiteY8" fmla="*/ 98807 h 988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71514" h="988071">
                <a:moveTo>
                  <a:pt x="0" y="98807"/>
                </a:moveTo>
                <a:cubicBezTo>
                  <a:pt x="0" y="44237"/>
                  <a:pt x="44237" y="0"/>
                  <a:pt x="98807" y="0"/>
                </a:cubicBezTo>
                <a:lnTo>
                  <a:pt x="2072707" y="0"/>
                </a:lnTo>
                <a:cubicBezTo>
                  <a:pt x="2127277" y="0"/>
                  <a:pt x="2171514" y="44237"/>
                  <a:pt x="2171514" y="98807"/>
                </a:cubicBezTo>
                <a:lnTo>
                  <a:pt x="2171514" y="889264"/>
                </a:lnTo>
                <a:cubicBezTo>
                  <a:pt x="2171514" y="943834"/>
                  <a:pt x="2127277" y="988071"/>
                  <a:pt x="2072707" y="988071"/>
                </a:cubicBezTo>
                <a:lnTo>
                  <a:pt x="98807" y="988071"/>
                </a:lnTo>
                <a:cubicBezTo>
                  <a:pt x="44237" y="988071"/>
                  <a:pt x="0" y="943834"/>
                  <a:pt x="0" y="889264"/>
                </a:cubicBezTo>
                <a:lnTo>
                  <a:pt x="0" y="98807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shade val="8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1640" tIns="41640" rIns="41640" bIns="41640" numCol="1" spcCol="1270" anchor="ctr" anchorCtr="0">
            <a:noAutofit/>
          </a:bodyPr>
          <a:lstStyle/>
          <a:p>
            <a:pPr lvl="0" algn="ctr" defTabSz="88900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uz-Cyrl-UZ" sz="2000" b="1" kern="1200" dirty="0" smtClean="0">
                <a:latin typeface="Arial" pitchFamily="34" charset="0"/>
                <a:cs typeface="Arial" pitchFamily="34" charset="0"/>
              </a:rPr>
              <a:t>8-ҳ</a:t>
            </a:r>
            <a:r>
              <a:rPr lang="ru-RU" sz="2000" b="1" kern="1200" dirty="0" err="1" smtClean="0">
                <a:latin typeface="Arial" pitchFamily="34" charset="0"/>
                <a:cs typeface="Arial" pitchFamily="34" charset="0"/>
              </a:rPr>
              <a:t>аракат</a:t>
            </a:r>
            <a:endParaRPr lang="ru-RU" sz="2000" b="1" kern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Рисунок 12" descr="Иконки выборов — стоковый вектор">
            <a:extLst>
              <a:ext uri="{FF2B5EF4-FFF2-40B4-BE49-F238E27FC236}">
                <a16:creationId xmlns:a16="http://schemas.microsoft.com/office/drawing/2014/main" id="{FE3CA170-5300-4F68-8B65-94AED58C0065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72" t="77002" r="53135" b="8688"/>
          <a:stretch/>
        </p:blipFill>
        <p:spPr bwMode="auto">
          <a:xfrm>
            <a:off x="2145754" y="1962292"/>
            <a:ext cx="400960" cy="47693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122" name="Picture 2" descr="Приглашение — стоковый вектор">
            <a:extLst>
              <a:ext uri="{FF2B5EF4-FFF2-40B4-BE49-F238E27FC236}">
                <a16:creationId xmlns:a16="http://schemas.microsoft.com/office/drawing/2014/main" id="{389920E5-9E15-4E82-83E3-32C9E1FC9B6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85" t="7998" r="15196" b="8449"/>
          <a:stretch/>
        </p:blipFill>
        <p:spPr bwMode="auto">
          <a:xfrm>
            <a:off x="5884005" y="2098137"/>
            <a:ext cx="407629" cy="50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 descr="Рука с бюллетенем для голосования — стоковый вектор">
            <a:extLst>
              <a:ext uri="{FF2B5EF4-FFF2-40B4-BE49-F238E27FC236}">
                <a16:creationId xmlns:a16="http://schemas.microsoft.com/office/drawing/2014/main" id="{EFE574DC-64EC-4807-8D7B-0321B7F5586F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68" r="24920"/>
          <a:stretch/>
        </p:blipFill>
        <p:spPr bwMode="auto">
          <a:xfrm>
            <a:off x="9634981" y="1930398"/>
            <a:ext cx="390787" cy="508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176183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3C601BBC-1E3B-4177-BF94-E88895D1B068}"/>
              </a:ext>
            </a:extLst>
          </p:cNvPr>
          <p:cNvSpPr txBox="1">
            <a:spLocks/>
          </p:cNvSpPr>
          <p:nvPr/>
        </p:nvSpPr>
        <p:spPr>
          <a:xfrm>
            <a:off x="0" y="-13106"/>
            <a:ext cx="12192000" cy="790869"/>
          </a:xfrm>
          <a:prstGeom prst="rect">
            <a:avLst/>
          </a:prstGeom>
          <a:solidFill>
            <a:srgbClr val="245A8C"/>
          </a:solidFill>
        </p:spPr>
        <p:txBody>
          <a:bodyPr>
            <a:no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b="1">
                <a:solidFill>
                  <a:schemeClr val="bg1"/>
                </a:solidFill>
                <a:latin typeface="Roboto" panose="020B0604020202020204" charset="0"/>
                <a:ea typeface="Roboto" panose="020B0604020202020204" charset="0"/>
                <a:cs typeface="Arial" panose="020B0604020202020204" pitchFamily="34" charset="0"/>
              </a:defRPr>
            </a:lvl1pPr>
          </a:lstStyle>
          <a:p>
            <a:pPr lvl="0"/>
            <a:endParaRPr lang="ru-RU" sz="2400" dirty="0">
              <a:latin typeface="+mj-lt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14256" y="-13106"/>
            <a:ext cx="11756834" cy="790869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ru-RU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УСК ТОМОНИДАН ОВОЗЛАРНИ </a:t>
            </a:r>
            <a:r>
              <a:rPr lang="uz-Cyrl-UZ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ҲИСОБЛАШ ТАРТИБИ</a:t>
            </a:r>
            <a:endParaRPr lang="ru-RU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864497" y="2897023"/>
            <a:ext cx="2678803" cy="36223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uz-Cyrl-UZ" sz="2000" dirty="0">
                <a:latin typeface="Arial" pitchFamily="34" charset="0"/>
                <a:cs typeface="Arial" pitchFamily="34" charset="0"/>
              </a:rPr>
              <a:t>ҳар бир номзод бўйича сайлов бюллетенларини ўқиб эшиттирган ва намойиш этган ҳолда алоҳида-алоҳида боғламларга ажратади;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810000" y="2897022"/>
            <a:ext cx="2362200" cy="362231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сайлов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бюллетенининг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ҳақиқийлиги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шубҳа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туғдирганда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масала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УСК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томонидан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овозга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қўйиш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орқали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ҳал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этилади</a:t>
            </a:r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;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457950" y="2895105"/>
            <a:ext cx="4885245" cy="3624227"/>
          </a:xfrm>
          <a:prstGeom prst="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55600" algn="ctr"/>
            <a:r>
              <a:rPr lang="uz-Cyrl-UZ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ҳ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ар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бир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номзод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бўйича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берилган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овозлар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алоҳида-алоҳида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санаб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чиқилади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ва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ҳар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бир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номзодни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ёқлаб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берилган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овозлар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сони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аниқланади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ҳамда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якуний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баённомага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киритилади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; </a:t>
            </a:r>
          </a:p>
          <a:p>
            <a:pPr indent="355600" algn="ctr"/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ҳар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бир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номзод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учун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овоз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берилган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сайлов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бюллетенлари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алоҳида-алоҳида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боғлам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қилиб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ўралади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Боғламда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номзоднинг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исми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фамилияси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ва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отасининг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исми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ёзилиб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овозлар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сони </a:t>
            </a:r>
            <a:r>
              <a:rPr lang="ru-RU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кўрсатилади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;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Полилиния 33"/>
          <p:cNvSpPr/>
          <p:nvPr/>
        </p:nvSpPr>
        <p:spPr>
          <a:xfrm>
            <a:off x="2693021" y="948284"/>
            <a:ext cx="1964261" cy="651918"/>
          </a:xfrm>
          <a:custGeom>
            <a:avLst/>
            <a:gdLst>
              <a:gd name="connsiteX0" fmla="*/ 0 w 2171514"/>
              <a:gd name="connsiteY0" fmla="*/ 98807 h 988071"/>
              <a:gd name="connsiteX1" fmla="*/ 98807 w 2171514"/>
              <a:gd name="connsiteY1" fmla="*/ 0 h 988071"/>
              <a:gd name="connsiteX2" fmla="*/ 2072707 w 2171514"/>
              <a:gd name="connsiteY2" fmla="*/ 0 h 988071"/>
              <a:gd name="connsiteX3" fmla="*/ 2171514 w 2171514"/>
              <a:gd name="connsiteY3" fmla="*/ 98807 h 988071"/>
              <a:gd name="connsiteX4" fmla="*/ 2171514 w 2171514"/>
              <a:gd name="connsiteY4" fmla="*/ 889264 h 988071"/>
              <a:gd name="connsiteX5" fmla="*/ 2072707 w 2171514"/>
              <a:gd name="connsiteY5" fmla="*/ 988071 h 988071"/>
              <a:gd name="connsiteX6" fmla="*/ 98807 w 2171514"/>
              <a:gd name="connsiteY6" fmla="*/ 988071 h 988071"/>
              <a:gd name="connsiteX7" fmla="*/ 0 w 2171514"/>
              <a:gd name="connsiteY7" fmla="*/ 889264 h 988071"/>
              <a:gd name="connsiteX8" fmla="*/ 0 w 2171514"/>
              <a:gd name="connsiteY8" fmla="*/ 98807 h 988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71514" h="988071">
                <a:moveTo>
                  <a:pt x="0" y="98807"/>
                </a:moveTo>
                <a:cubicBezTo>
                  <a:pt x="0" y="44237"/>
                  <a:pt x="44237" y="0"/>
                  <a:pt x="98807" y="0"/>
                </a:cubicBezTo>
                <a:lnTo>
                  <a:pt x="2072707" y="0"/>
                </a:lnTo>
                <a:cubicBezTo>
                  <a:pt x="2127277" y="0"/>
                  <a:pt x="2171514" y="44237"/>
                  <a:pt x="2171514" y="98807"/>
                </a:cubicBezTo>
                <a:lnTo>
                  <a:pt x="2171514" y="889264"/>
                </a:lnTo>
                <a:cubicBezTo>
                  <a:pt x="2171514" y="943834"/>
                  <a:pt x="2127277" y="988071"/>
                  <a:pt x="2072707" y="988071"/>
                </a:cubicBezTo>
                <a:lnTo>
                  <a:pt x="98807" y="988071"/>
                </a:lnTo>
                <a:cubicBezTo>
                  <a:pt x="44237" y="988071"/>
                  <a:pt x="0" y="943834"/>
                  <a:pt x="0" y="889264"/>
                </a:cubicBezTo>
                <a:lnTo>
                  <a:pt x="0" y="98807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shade val="8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1640" tIns="41640" rIns="41640" bIns="41640" numCol="1" spcCol="1270" anchor="ctr" anchorCtr="0">
            <a:noAutofit/>
          </a:bodyPr>
          <a:lstStyle/>
          <a:p>
            <a:pPr lvl="0" algn="ctr" defTabSz="88900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uz-Cyrl-UZ" sz="2000" b="1" kern="1200" dirty="0" smtClean="0">
                <a:latin typeface="Arial" pitchFamily="34" charset="0"/>
                <a:cs typeface="Arial" pitchFamily="34" charset="0"/>
              </a:rPr>
              <a:t>9-ҳ</a:t>
            </a:r>
            <a:r>
              <a:rPr lang="ru-RU" sz="2000" b="1" kern="1200" dirty="0" err="1" smtClean="0">
                <a:latin typeface="Arial" pitchFamily="34" charset="0"/>
                <a:cs typeface="Arial" pitchFamily="34" charset="0"/>
              </a:rPr>
              <a:t>аракат</a:t>
            </a:r>
            <a:endParaRPr lang="ru-RU" sz="2000" b="1" kern="12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3320370" y="1797815"/>
            <a:ext cx="709558" cy="926788"/>
            <a:chOff x="5737893" y="1797815"/>
            <a:chExt cx="709558" cy="926788"/>
          </a:xfrm>
        </p:grpSpPr>
        <p:grpSp>
          <p:nvGrpSpPr>
            <p:cNvPr id="24" name="Group 5">
              <a:extLst>
                <a:ext uri="{FF2B5EF4-FFF2-40B4-BE49-F238E27FC236}">
                  <a16:creationId xmlns:a16="http://schemas.microsoft.com/office/drawing/2014/main" id="{16653350-8F1E-42D0-AE1F-6C2220BA6DCB}"/>
                </a:ext>
              </a:extLst>
            </p:cNvPr>
            <p:cNvGrpSpPr/>
            <p:nvPr/>
          </p:nvGrpSpPr>
          <p:grpSpPr>
            <a:xfrm>
              <a:off x="5737893" y="1797815"/>
              <a:ext cx="709558" cy="926788"/>
              <a:chOff x="2493539" y="1806234"/>
              <a:chExt cx="897020" cy="1150273"/>
            </a:xfrm>
          </p:grpSpPr>
          <p:sp>
            <p:nvSpPr>
              <p:cNvPr id="25" name="Rounded Rectangle 5">
                <a:extLst>
                  <a:ext uri="{FF2B5EF4-FFF2-40B4-BE49-F238E27FC236}">
                    <a16:creationId xmlns:a16="http://schemas.microsoft.com/office/drawing/2014/main" id="{116D33EE-C28F-40B7-97C2-7F4CF13894C1}"/>
                  </a:ext>
                </a:extLst>
              </p:cNvPr>
              <p:cNvSpPr/>
              <p:nvPr/>
            </p:nvSpPr>
            <p:spPr>
              <a:xfrm rot="18900000">
                <a:off x="2493539" y="1806234"/>
                <a:ext cx="897013" cy="897018"/>
              </a:xfrm>
              <a:prstGeom prst="roundRect">
                <a:avLst>
                  <a:gd name="adj" fmla="val 9009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5102"/>
              </a:p>
            </p:txBody>
          </p:sp>
          <p:sp>
            <p:nvSpPr>
              <p:cNvPr id="26" name="Rounded Rectangle 6">
                <a:extLst>
                  <a:ext uri="{FF2B5EF4-FFF2-40B4-BE49-F238E27FC236}">
                    <a16:creationId xmlns:a16="http://schemas.microsoft.com/office/drawing/2014/main" id="{470ECE0C-6AAB-4D97-9C5B-6EDBAFEACF6D}"/>
                  </a:ext>
                </a:extLst>
              </p:cNvPr>
              <p:cNvSpPr/>
              <p:nvPr/>
            </p:nvSpPr>
            <p:spPr>
              <a:xfrm rot="18900000">
                <a:off x="2493546" y="2059490"/>
                <a:ext cx="897013" cy="897017"/>
              </a:xfrm>
              <a:prstGeom prst="roundRect">
                <a:avLst>
                  <a:gd name="adj" fmla="val 9009"/>
                </a:avLst>
              </a:prstGeom>
              <a:solidFill>
                <a:schemeClr val="bg1"/>
              </a:solidFill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5102"/>
              </a:p>
            </p:txBody>
          </p:sp>
        </p:grpSp>
        <p:pic>
          <p:nvPicPr>
            <p:cNvPr id="37" name="Picture 2" descr="Приглашение — стоковый вектор">
              <a:extLst>
                <a:ext uri="{FF2B5EF4-FFF2-40B4-BE49-F238E27FC236}">
                  <a16:creationId xmlns:a16="http://schemas.microsoft.com/office/drawing/2014/main" id="{389920E5-9E15-4E82-83E3-32C9E1FC9B6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985" t="7998" r="15196" b="8449"/>
            <a:stretch/>
          </p:blipFill>
          <p:spPr bwMode="auto">
            <a:xfrm>
              <a:off x="5884005" y="2098137"/>
              <a:ext cx="407629" cy="504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Группа 2"/>
          <p:cNvGrpSpPr/>
          <p:nvPr/>
        </p:nvGrpSpPr>
        <p:grpSpPr>
          <a:xfrm>
            <a:off x="7838509" y="948284"/>
            <a:ext cx="1964261" cy="1768208"/>
            <a:chOff x="8821741" y="948284"/>
            <a:chExt cx="1964261" cy="1768208"/>
          </a:xfrm>
        </p:grpSpPr>
        <p:grpSp>
          <p:nvGrpSpPr>
            <p:cNvPr id="27" name="Group 11">
              <a:extLst>
                <a:ext uri="{FF2B5EF4-FFF2-40B4-BE49-F238E27FC236}">
                  <a16:creationId xmlns:a16="http://schemas.microsoft.com/office/drawing/2014/main" id="{0B865FC6-44D3-4E5D-B701-1BA4CF9CF8C4}"/>
                </a:ext>
              </a:extLst>
            </p:cNvPr>
            <p:cNvGrpSpPr/>
            <p:nvPr/>
          </p:nvGrpSpPr>
          <p:grpSpPr>
            <a:xfrm>
              <a:off x="9459381" y="1818006"/>
              <a:ext cx="762984" cy="898486"/>
              <a:chOff x="7275374" y="1806237"/>
              <a:chExt cx="897026" cy="1150272"/>
            </a:xfrm>
          </p:grpSpPr>
          <p:sp>
            <p:nvSpPr>
              <p:cNvPr id="28" name="Rounded Rectangle 11">
                <a:extLst>
                  <a:ext uri="{FF2B5EF4-FFF2-40B4-BE49-F238E27FC236}">
                    <a16:creationId xmlns:a16="http://schemas.microsoft.com/office/drawing/2014/main" id="{C341BFEE-B93B-4781-B6D3-7BDE42A0B23F}"/>
                  </a:ext>
                </a:extLst>
              </p:cNvPr>
              <p:cNvSpPr/>
              <p:nvPr/>
            </p:nvSpPr>
            <p:spPr>
              <a:xfrm rot="13500000" flipH="1">
                <a:off x="7275376" y="2059492"/>
                <a:ext cx="897015" cy="897019"/>
              </a:xfrm>
              <a:prstGeom prst="roundRect">
                <a:avLst>
                  <a:gd name="adj" fmla="val 9009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5102"/>
              </a:p>
            </p:txBody>
          </p:sp>
          <p:sp>
            <p:nvSpPr>
              <p:cNvPr id="29" name="Rounded Rectangle 12">
                <a:extLst>
                  <a:ext uri="{FF2B5EF4-FFF2-40B4-BE49-F238E27FC236}">
                    <a16:creationId xmlns:a16="http://schemas.microsoft.com/office/drawing/2014/main" id="{2CF0BDAF-417E-4D8A-9213-96D4DD6DC765}"/>
                  </a:ext>
                </a:extLst>
              </p:cNvPr>
              <p:cNvSpPr/>
              <p:nvPr/>
            </p:nvSpPr>
            <p:spPr>
              <a:xfrm rot="13500000" flipH="1">
                <a:off x="7275384" y="1806236"/>
                <a:ext cx="897015" cy="897017"/>
              </a:xfrm>
              <a:prstGeom prst="roundRect">
                <a:avLst>
                  <a:gd name="adj" fmla="val 9009"/>
                </a:avLst>
              </a:prstGeom>
              <a:solidFill>
                <a:schemeClr val="bg1"/>
              </a:solidFill>
              <a:ln w="254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5102"/>
              </a:p>
            </p:txBody>
          </p:sp>
        </p:grpSp>
        <p:sp>
          <p:nvSpPr>
            <p:cNvPr id="35" name="Полилиния 34"/>
            <p:cNvSpPr/>
            <p:nvPr/>
          </p:nvSpPr>
          <p:spPr>
            <a:xfrm>
              <a:off x="8821741" y="948284"/>
              <a:ext cx="1964261" cy="651918"/>
            </a:xfrm>
            <a:custGeom>
              <a:avLst/>
              <a:gdLst>
                <a:gd name="connsiteX0" fmla="*/ 0 w 2171514"/>
                <a:gd name="connsiteY0" fmla="*/ 98807 h 988071"/>
                <a:gd name="connsiteX1" fmla="*/ 98807 w 2171514"/>
                <a:gd name="connsiteY1" fmla="*/ 0 h 988071"/>
                <a:gd name="connsiteX2" fmla="*/ 2072707 w 2171514"/>
                <a:gd name="connsiteY2" fmla="*/ 0 h 988071"/>
                <a:gd name="connsiteX3" fmla="*/ 2171514 w 2171514"/>
                <a:gd name="connsiteY3" fmla="*/ 98807 h 988071"/>
                <a:gd name="connsiteX4" fmla="*/ 2171514 w 2171514"/>
                <a:gd name="connsiteY4" fmla="*/ 889264 h 988071"/>
                <a:gd name="connsiteX5" fmla="*/ 2072707 w 2171514"/>
                <a:gd name="connsiteY5" fmla="*/ 988071 h 988071"/>
                <a:gd name="connsiteX6" fmla="*/ 98807 w 2171514"/>
                <a:gd name="connsiteY6" fmla="*/ 988071 h 988071"/>
                <a:gd name="connsiteX7" fmla="*/ 0 w 2171514"/>
                <a:gd name="connsiteY7" fmla="*/ 889264 h 988071"/>
                <a:gd name="connsiteX8" fmla="*/ 0 w 2171514"/>
                <a:gd name="connsiteY8" fmla="*/ 98807 h 988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71514" h="988071">
                  <a:moveTo>
                    <a:pt x="0" y="98807"/>
                  </a:moveTo>
                  <a:cubicBezTo>
                    <a:pt x="0" y="44237"/>
                    <a:pt x="44237" y="0"/>
                    <a:pt x="98807" y="0"/>
                  </a:cubicBezTo>
                  <a:lnTo>
                    <a:pt x="2072707" y="0"/>
                  </a:lnTo>
                  <a:cubicBezTo>
                    <a:pt x="2127277" y="0"/>
                    <a:pt x="2171514" y="44237"/>
                    <a:pt x="2171514" y="98807"/>
                  </a:cubicBezTo>
                  <a:lnTo>
                    <a:pt x="2171514" y="889264"/>
                  </a:lnTo>
                  <a:cubicBezTo>
                    <a:pt x="2171514" y="943834"/>
                    <a:pt x="2127277" y="988071"/>
                    <a:pt x="2072707" y="988071"/>
                  </a:cubicBezTo>
                  <a:lnTo>
                    <a:pt x="98807" y="988071"/>
                  </a:lnTo>
                  <a:cubicBezTo>
                    <a:pt x="44237" y="988071"/>
                    <a:pt x="0" y="943834"/>
                    <a:pt x="0" y="889264"/>
                  </a:cubicBezTo>
                  <a:lnTo>
                    <a:pt x="0" y="98807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shade val="8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1640" tIns="41640" rIns="41640" bIns="41640" numCol="1" spcCol="1270" anchor="ctr" anchorCtr="0">
              <a:noAutofit/>
            </a:bodyPr>
            <a:lstStyle/>
            <a:p>
              <a:pPr lvl="0" algn="ctr" defTabSz="8890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z-Cyrl-UZ" sz="2000" b="1" kern="1200" dirty="0" smtClean="0">
                  <a:latin typeface="Arial" pitchFamily="34" charset="0"/>
                  <a:cs typeface="Arial" pitchFamily="34" charset="0"/>
                </a:rPr>
                <a:t>10-ҳ</a:t>
              </a:r>
              <a:r>
                <a:rPr lang="ru-RU" sz="2000" b="1" kern="1200" dirty="0" err="1" smtClean="0">
                  <a:latin typeface="Arial" pitchFamily="34" charset="0"/>
                  <a:cs typeface="Arial" pitchFamily="34" charset="0"/>
                </a:rPr>
                <a:t>аракат</a:t>
              </a:r>
              <a:endParaRPr lang="ru-RU" sz="2000" b="1" kern="1200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39" name="Рисунок 3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930" t="9851" r="4919" b="5259"/>
            <a:stretch/>
          </p:blipFill>
          <p:spPr>
            <a:xfrm>
              <a:off x="9526244" y="1918053"/>
              <a:ext cx="704627" cy="5021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7528299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900</TotalTime>
  <Words>911</Words>
  <Application>Microsoft Office PowerPoint</Application>
  <PresentationFormat>Широкоэкранный</PresentationFormat>
  <Paragraphs>93</Paragraphs>
  <Slides>31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41" baseType="lpstr">
      <vt:lpstr>맑은 고딕</vt:lpstr>
      <vt:lpstr>Arial</vt:lpstr>
      <vt:lpstr>Calibri</vt:lpstr>
      <vt:lpstr>Calibri Light</vt:lpstr>
      <vt:lpstr>Fira Sans Extra Condensed</vt:lpstr>
      <vt:lpstr>Fira Sans Extra Condensed Medium</vt:lpstr>
      <vt:lpstr>Roboto</vt:lpstr>
      <vt:lpstr>Times New Roman</vt:lpstr>
      <vt:lpstr>Тема Office</vt:lpstr>
      <vt:lpstr>Image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Bravo</dc:creator>
  <cp:lastModifiedBy>Asus</cp:lastModifiedBy>
  <cp:revision>303</cp:revision>
  <dcterms:created xsi:type="dcterms:W3CDTF">2021-04-21T17:24:15Z</dcterms:created>
  <dcterms:modified xsi:type="dcterms:W3CDTF">2021-05-18T06:50:11Z</dcterms:modified>
</cp:coreProperties>
</file>